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4"/>
  </p:sldMasterIdLst>
  <p:notesMasterIdLst>
    <p:notesMasterId r:id="rId15"/>
  </p:notesMasterIdLst>
  <p:handoutMasterIdLst>
    <p:handoutMasterId r:id="rId16"/>
  </p:handoutMasterIdLst>
  <p:sldIdLst>
    <p:sldId id="489" r:id="rId5"/>
    <p:sldId id="491" r:id="rId6"/>
    <p:sldId id="492" r:id="rId7"/>
    <p:sldId id="493" r:id="rId8"/>
    <p:sldId id="475" r:id="rId9"/>
    <p:sldId id="463" r:id="rId10"/>
    <p:sldId id="494" r:id="rId11"/>
    <p:sldId id="496" r:id="rId12"/>
    <p:sldId id="497" r:id="rId13"/>
    <p:sldId id="498"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8F2D37F-2E68-4710-94FB-0898B935CF73}">
          <p14:sldIdLst>
            <p14:sldId id="489"/>
            <p14:sldId id="491"/>
            <p14:sldId id="492"/>
            <p14:sldId id="493"/>
            <p14:sldId id="475"/>
            <p14:sldId id="463"/>
            <p14:sldId id="494"/>
            <p14:sldId id="496"/>
            <p14:sldId id="497"/>
            <p14:sldId id="498"/>
          </p14:sldIdLst>
        </p14:section>
      </p14:sectionLst>
    </p:ex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60000"/>
    <a:srgbClr val="FF0000"/>
    <a:srgbClr val="008000"/>
    <a:srgbClr val="70AD47"/>
    <a:srgbClr val="C4D9AC"/>
    <a:srgbClr val="C7E1B5"/>
    <a:srgbClr val="A8BDAD"/>
    <a:srgbClr val="91C46E"/>
    <a:srgbClr val="0432FF"/>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44DA3E-2031-83C0-4399-6940158031E8}" v="2" dt="2024-11-06T18:00:49.9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63" autoAdjust="0"/>
    <p:restoredTop sz="87326" autoAdjust="0"/>
  </p:normalViewPr>
  <p:slideViewPr>
    <p:cSldViewPr snapToGrid="0" showGuides="1">
      <p:cViewPr varScale="1">
        <p:scale>
          <a:sx n="98" d="100"/>
          <a:sy n="98" d="100"/>
        </p:scale>
        <p:origin x="780" y="96"/>
      </p:cViewPr>
      <p:guideLst>
        <p:guide orient="horz" pos="2160"/>
        <p:guide pos="3841"/>
      </p:guideLst>
    </p:cSldViewPr>
  </p:slideViewPr>
  <p:outlineViewPr>
    <p:cViewPr>
      <p:scale>
        <a:sx n="33" d="100"/>
        <a:sy n="33" d="100"/>
      </p:scale>
      <p:origin x="0" y="0"/>
    </p:cViewPr>
  </p:outlineViewPr>
  <p:notesTextViewPr>
    <p:cViewPr>
      <p:scale>
        <a:sx n="75" d="100"/>
        <a:sy n="75" d="100"/>
      </p:scale>
      <p:origin x="0" y="0"/>
    </p:cViewPr>
  </p:notesTextViewPr>
  <p:sorterViewPr>
    <p:cViewPr>
      <p:scale>
        <a:sx n="98" d="100"/>
        <a:sy n="98" d="100"/>
      </p:scale>
      <p:origin x="0" y="0"/>
    </p:cViewPr>
  </p:sorterViewPr>
  <p:notesViewPr>
    <p:cSldViewPr snapToGrid="0" showGuides="1">
      <p:cViewPr varScale="1">
        <p:scale>
          <a:sx n="86" d="100"/>
          <a:sy n="86" d="100"/>
        </p:scale>
        <p:origin x="3822" y="96"/>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d, Paul R CIV USARMY DEVCOM ARL (USA)" userId="S::paul.r.reid.civ@army.mil::4ac90321-e6b9-4f0f-a953-dc6443d95d6f" providerId="AD" clId="Web-{D644DA3E-2031-83C0-4399-6940158031E8}"/>
    <pc:docChg chg="sldOrd">
      <pc:chgData name="Reid, Paul R CIV USARMY DEVCOM ARL (USA)" userId="S::paul.r.reid.civ@army.mil::4ac90321-e6b9-4f0f-a953-dc6443d95d6f" providerId="AD" clId="Web-{D644DA3E-2031-83C0-4399-6940158031E8}" dt="2024-11-06T18:00:49.946" v="1"/>
      <pc:docMkLst>
        <pc:docMk/>
      </pc:docMkLst>
      <pc:sldChg chg="ord">
        <pc:chgData name="Reid, Paul R CIV USARMY DEVCOM ARL (USA)" userId="S::paul.r.reid.civ@army.mil::4ac90321-e6b9-4f0f-a953-dc6443d95d6f" providerId="AD" clId="Web-{D644DA3E-2031-83C0-4399-6940158031E8}" dt="2024-11-06T18:00:47.195" v="0"/>
        <pc:sldMkLst>
          <pc:docMk/>
          <pc:sldMk cId="784860058" sldId="494"/>
        </pc:sldMkLst>
      </pc:sldChg>
      <pc:sldChg chg="ord">
        <pc:chgData name="Reid, Paul R CIV USARMY DEVCOM ARL (USA)" userId="S::paul.r.reid.civ@army.mil::4ac90321-e6b9-4f0f-a953-dc6443d95d6f" providerId="AD" clId="Web-{D644DA3E-2031-83C0-4399-6940158031E8}" dt="2024-11-06T18:00:49.946" v="1"/>
        <pc:sldMkLst>
          <pc:docMk/>
          <pc:sldMk cId="2688518459" sldId="49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45" y="0"/>
            <a:ext cx="3037840" cy="464820"/>
          </a:xfrm>
          <a:prstGeom prst="rect">
            <a:avLst/>
          </a:prstGeom>
        </p:spPr>
        <p:txBody>
          <a:bodyPr vert="horz" lIns="93177" tIns="46589" rIns="93177" bIns="46589" rtlCol="0"/>
          <a:lstStyle>
            <a:lvl1pPr algn="r">
              <a:defRPr sz="1200"/>
            </a:lvl1pPr>
          </a:lstStyle>
          <a:p>
            <a:fld id="{A45904C4-010F-4896-9D22-0FDDB5A0FF93}" type="datetimeFigureOut">
              <a:rPr lang="en-US" smtClean="0">
                <a:solidFill>
                  <a:schemeClr val="bg1">
                    <a:lumMod val="65000"/>
                  </a:schemeClr>
                </a:solidFill>
                <a:latin typeface="Tahoma" pitchFamily="34" charset="0"/>
                <a:ea typeface="Tahoma" pitchFamily="34" charset="0"/>
                <a:cs typeface="Tahoma" pitchFamily="34" charset="0"/>
              </a:rPr>
              <a:pPr/>
              <a:t>11/6/2024</a:t>
            </a:fld>
            <a:endParaRPr lang="en-US" dirty="0">
              <a:solidFill>
                <a:schemeClr val="bg1">
                  <a:lumMod val="65000"/>
                </a:schemeClr>
              </a:solidFill>
              <a:latin typeface="Tahoma" pitchFamily="34" charset="0"/>
              <a:ea typeface="Tahoma" pitchFamily="34" charset="0"/>
              <a:cs typeface="Tahoma" pitchFamily="34" charset="0"/>
            </a:endParaRPr>
          </a:p>
        </p:txBody>
      </p:sp>
      <p:sp>
        <p:nvSpPr>
          <p:cNvPr id="4" name="Footer Placeholder 3"/>
          <p:cNvSpPr>
            <a:spLocks noGrp="1"/>
          </p:cNvSpPr>
          <p:nvPr>
            <p:ph type="ftr" sz="quarter" idx="2"/>
          </p:nvPr>
        </p:nvSpPr>
        <p:spPr>
          <a:xfrm>
            <a:off x="7" y="8829967"/>
            <a:ext cx="3037840" cy="464820"/>
          </a:xfrm>
          <a:prstGeom prst="rect">
            <a:avLst/>
          </a:prstGeom>
        </p:spPr>
        <p:txBody>
          <a:bodyPr vert="horz" lIns="93177" tIns="46589" rIns="93177" bIns="46589" rtlCol="0" anchor="b"/>
          <a:lstStyle>
            <a:lvl1pPr algn="l">
              <a:defRPr sz="1200"/>
            </a:lvl1pPr>
          </a:lstStyle>
          <a:p>
            <a:r>
              <a:rPr lang="en-US" dirty="0">
                <a:solidFill>
                  <a:schemeClr val="bg1">
                    <a:lumMod val="65000"/>
                  </a:schemeClr>
                </a:solidFill>
                <a:latin typeface="Tahoma" pitchFamily="34" charset="0"/>
                <a:ea typeface="Tahoma" pitchFamily="34" charset="0"/>
                <a:cs typeface="Tahoma" pitchFamily="34" charset="0"/>
              </a:rPr>
              <a:t>Distribution Statement</a:t>
            </a:r>
          </a:p>
        </p:txBody>
      </p:sp>
      <p:sp>
        <p:nvSpPr>
          <p:cNvPr id="5" name="Slide Number Placeholder 4"/>
          <p:cNvSpPr>
            <a:spLocks noGrp="1"/>
          </p:cNvSpPr>
          <p:nvPr>
            <p:ph type="sldNum" sz="quarter" idx="3"/>
          </p:nvPr>
        </p:nvSpPr>
        <p:spPr>
          <a:xfrm>
            <a:off x="3970945" y="8829967"/>
            <a:ext cx="3037840" cy="464820"/>
          </a:xfrm>
          <a:prstGeom prst="rect">
            <a:avLst/>
          </a:prstGeom>
        </p:spPr>
        <p:txBody>
          <a:bodyPr vert="horz" lIns="93177" tIns="46589" rIns="93177" bIns="46589" rtlCol="0" anchor="b"/>
          <a:lstStyle>
            <a:lvl1pPr algn="r">
              <a:defRPr sz="1200"/>
            </a:lvl1pPr>
          </a:lstStyle>
          <a:p>
            <a:fld id="{4899D1F1-6DC0-4977-808C-FD0BF7AD2565}" type="slidenum">
              <a:rPr lang="en-US" smtClean="0">
                <a:solidFill>
                  <a:schemeClr val="bg1">
                    <a:lumMod val="65000"/>
                  </a:schemeClr>
                </a:solidFill>
                <a:latin typeface="Tahoma" pitchFamily="34" charset="0"/>
                <a:ea typeface="Tahoma" pitchFamily="34" charset="0"/>
                <a:cs typeface="Tahoma" pitchFamily="34" charset="0"/>
              </a:rPr>
              <a:pPr/>
              <a:t>‹#›</a:t>
            </a:fld>
            <a:endParaRPr lang="en-US" dirty="0">
              <a:solidFill>
                <a:schemeClr val="bg1">
                  <a:lumMod val="65000"/>
                </a:schemeClr>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294592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970945" y="0"/>
            <a:ext cx="3037840" cy="464820"/>
          </a:xfrm>
          <a:prstGeom prst="rect">
            <a:avLst/>
          </a:prstGeom>
        </p:spPr>
        <p:txBody>
          <a:bodyPr vert="horz" lIns="93177" tIns="46589" rIns="93177" bIns="46589" rtlCol="0"/>
          <a:lstStyle>
            <a:lvl1pPr algn="r">
              <a:defRPr sz="1200">
                <a:solidFill>
                  <a:schemeClr val="bg1">
                    <a:lumMod val="65000"/>
                  </a:schemeClr>
                </a:solidFill>
                <a:latin typeface="Tahoma" pitchFamily="34" charset="0"/>
                <a:ea typeface="Tahoma" pitchFamily="34" charset="0"/>
                <a:cs typeface="Tahoma" pitchFamily="34" charset="0"/>
              </a:defRPr>
            </a:lvl1pPr>
          </a:lstStyle>
          <a:p>
            <a:fld id="{92715C0D-0E45-40B4-BE1B-664AAA8E6B7F}" type="datetimeFigureOut">
              <a:rPr lang="en-US" smtClean="0"/>
              <a:pPr/>
              <a:t>11/6/2024</a:t>
            </a:fld>
            <a:endParaRPr lang="en-US" dirty="0"/>
          </a:p>
        </p:txBody>
      </p:sp>
      <p:sp>
        <p:nvSpPr>
          <p:cNvPr id="4" name="Slide Image Placeholder 3"/>
          <p:cNvSpPr>
            <a:spLocks noGrp="1" noRot="1" noChangeAspect="1"/>
          </p:cNvSpPr>
          <p:nvPr>
            <p:ph type="sldImg" idx="2"/>
          </p:nvPr>
        </p:nvSpPr>
        <p:spPr>
          <a:xfrm>
            <a:off x="406400" y="895350"/>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1" y="4648200"/>
            <a:ext cx="5608320" cy="3950970"/>
          </a:xfrm>
          <a:prstGeom prst="rect">
            <a:avLst/>
          </a:prstGeom>
        </p:spPr>
        <p:txBody>
          <a:bodyPr vert="horz" lIns="93177" tIns="46589" rIns="93177" bIns="465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7" y="8829967"/>
            <a:ext cx="3037840" cy="464820"/>
          </a:xfrm>
          <a:prstGeom prst="rect">
            <a:avLst/>
          </a:prstGeom>
        </p:spPr>
        <p:txBody>
          <a:bodyPr vert="horz" lIns="93177" tIns="46589" rIns="93177" bIns="46589" rtlCol="0" anchor="b"/>
          <a:lstStyle>
            <a:lvl1pPr algn="l">
              <a:defRPr sz="1200">
                <a:solidFill>
                  <a:schemeClr val="bg1">
                    <a:lumMod val="65000"/>
                  </a:schemeClr>
                </a:solidFill>
                <a:latin typeface="Tahoma" pitchFamily="34" charset="0"/>
                <a:ea typeface="Tahoma" pitchFamily="34" charset="0"/>
                <a:cs typeface="Tahoma" pitchFamily="34" charset="0"/>
              </a:defRPr>
            </a:lvl1pPr>
          </a:lstStyle>
          <a:p>
            <a:r>
              <a:rPr lang="en-US" dirty="0"/>
              <a:t>Distribution Statement</a:t>
            </a:r>
          </a:p>
        </p:txBody>
      </p:sp>
      <p:sp>
        <p:nvSpPr>
          <p:cNvPr id="7" name="Slide Number Placeholder 6"/>
          <p:cNvSpPr>
            <a:spLocks noGrp="1"/>
          </p:cNvSpPr>
          <p:nvPr>
            <p:ph type="sldNum" sz="quarter" idx="5"/>
          </p:nvPr>
        </p:nvSpPr>
        <p:spPr>
          <a:xfrm>
            <a:off x="3970945" y="8829967"/>
            <a:ext cx="3037840" cy="464820"/>
          </a:xfrm>
          <a:prstGeom prst="rect">
            <a:avLst/>
          </a:prstGeom>
        </p:spPr>
        <p:txBody>
          <a:bodyPr vert="horz" lIns="93177" tIns="46589" rIns="93177" bIns="46589" rtlCol="0" anchor="b"/>
          <a:lstStyle>
            <a:lvl1pPr algn="r">
              <a:defRPr sz="1200">
                <a:solidFill>
                  <a:schemeClr val="bg1">
                    <a:lumMod val="65000"/>
                  </a:schemeClr>
                </a:solidFill>
                <a:latin typeface="Tahoma" pitchFamily="34" charset="0"/>
                <a:ea typeface="Tahoma" pitchFamily="34" charset="0"/>
                <a:cs typeface="Tahoma" pitchFamily="34" charset="0"/>
              </a:defRPr>
            </a:lvl1pPr>
          </a:lstStyle>
          <a:p>
            <a:fld id="{639B577F-6036-4BCD-9021-A736CBC28733}" type="slidenum">
              <a:rPr lang="en-US" smtClean="0"/>
              <a:pPr/>
              <a:t>‹#›</a:t>
            </a:fld>
            <a:endParaRPr lang="en-US" dirty="0"/>
          </a:p>
        </p:txBody>
      </p:sp>
    </p:spTree>
    <p:extLst>
      <p:ext uri="{BB962C8B-B14F-4D97-AF65-F5344CB8AC3E}">
        <p14:creationId xmlns:p14="http://schemas.microsoft.com/office/powerpoint/2010/main" val="618633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ahoma" pitchFamily="34" charset="0"/>
        <a:ea typeface="Tahoma" pitchFamily="34" charset="0"/>
        <a:cs typeface="Tahoma" pitchFamily="34" charset="0"/>
      </a:defRPr>
    </a:lvl1pPr>
    <a:lvl2pPr marL="457200" algn="l" defTabSz="914400" rtl="0" eaLnBrk="1" latinLnBrk="0" hangingPunct="1">
      <a:defRPr sz="1200" kern="1200">
        <a:solidFill>
          <a:schemeClr val="tx1"/>
        </a:solidFill>
        <a:latin typeface="Tahoma" pitchFamily="34" charset="0"/>
        <a:ea typeface="Tahoma" pitchFamily="34" charset="0"/>
        <a:cs typeface="Tahoma" pitchFamily="34" charset="0"/>
      </a:defRPr>
    </a:lvl2pPr>
    <a:lvl3pPr marL="914400" algn="l" defTabSz="914400" rtl="0" eaLnBrk="1" latinLnBrk="0" hangingPunct="1">
      <a:defRPr sz="1200" kern="1200">
        <a:solidFill>
          <a:schemeClr val="tx1"/>
        </a:solidFill>
        <a:latin typeface="Tahoma" pitchFamily="34" charset="0"/>
        <a:ea typeface="Tahoma" pitchFamily="34" charset="0"/>
        <a:cs typeface="Tahoma" pitchFamily="34" charset="0"/>
      </a:defRPr>
    </a:lvl3pPr>
    <a:lvl4pPr marL="1371600" algn="l" defTabSz="914400" rtl="0" eaLnBrk="1" latinLnBrk="0" hangingPunct="1">
      <a:defRPr sz="1200" kern="1200">
        <a:solidFill>
          <a:schemeClr val="tx1"/>
        </a:solidFill>
        <a:latin typeface="Tahoma" pitchFamily="34" charset="0"/>
        <a:ea typeface="Tahoma" pitchFamily="34" charset="0"/>
        <a:cs typeface="Tahoma" pitchFamily="34" charset="0"/>
      </a:defRPr>
    </a:lvl4pPr>
    <a:lvl5pPr marL="1828800" algn="l" defTabSz="914400" rtl="0" eaLnBrk="1" latinLnBrk="0" hangingPunct="1">
      <a:defRPr sz="1200" kern="1200">
        <a:solidFill>
          <a:schemeClr val="tx1"/>
        </a:solidFill>
        <a:latin typeface="Tahoma" pitchFamily="34" charset="0"/>
        <a:ea typeface="Tahoma" pitchFamily="34" charset="0"/>
        <a:cs typeface="Tahoma"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895350"/>
            <a:ext cx="6197600" cy="3486150"/>
          </a:xfrm>
        </p:spPr>
      </p:sp>
      <p:sp>
        <p:nvSpPr>
          <p:cNvPr id="3" name="Notes Placeholder 2"/>
          <p:cNvSpPr>
            <a:spLocks noGrp="1"/>
          </p:cNvSpPr>
          <p:nvPr>
            <p:ph type="body" idx="1"/>
          </p:nvPr>
        </p:nvSpPr>
        <p:spPr/>
        <p:txBody>
          <a:bodyPr/>
          <a:lstStyle/>
          <a:p>
            <a:pPr marL="228600" lvl="0" indent="-228600">
              <a:buFont typeface="+mj-lt"/>
              <a:buAutoNum type="arabicPeriod"/>
            </a:pPr>
            <a:endParaRPr lang="en-US" sz="900" baseline="0" dirty="0"/>
          </a:p>
        </p:txBody>
      </p:sp>
      <p:sp>
        <p:nvSpPr>
          <p:cNvPr id="4" name="Slide Number Placeholder 3"/>
          <p:cNvSpPr>
            <a:spLocks noGrp="1"/>
          </p:cNvSpPr>
          <p:nvPr>
            <p:ph type="sldNum" sz="quarter" idx="10"/>
          </p:nvPr>
        </p:nvSpPr>
        <p:spPr/>
        <p:txBody>
          <a:bodyPr/>
          <a:lstStyle/>
          <a:p>
            <a:fld id="{639B577F-6036-4BCD-9021-A736CBC28733}" type="slidenum">
              <a:rPr lang="en-US" smtClean="0"/>
              <a:pPr/>
              <a:t>1</a:t>
            </a:fld>
            <a:endParaRPr lang="en-US" dirty="0"/>
          </a:p>
        </p:txBody>
      </p:sp>
    </p:spTree>
    <p:extLst>
      <p:ext uri="{BB962C8B-B14F-4D97-AF65-F5344CB8AC3E}">
        <p14:creationId xmlns:p14="http://schemas.microsoft.com/office/powerpoint/2010/main" val="9440122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9B577F-6036-4BCD-9021-A736CBC28733}" type="slidenum">
              <a:rPr lang="en-US" smtClean="0"/>
              <a:pPr/>
              <a:t>10</a:t>
            </a:fld>
            <a:endParaRPr lang="en-US" dirty="0"/>
          </a:p>
        </p:txBody>
      </p:sp>
    </p:spTree>
    <p:extLst>
      <p:ext uri="{BB962C8B-B14F-4D97-AF65-F5344CB8AC3E}">
        <p14:creationId xmlns:p14="http://schemas.microsoft.com/office/powerpoint/2010/main" val="1751798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895350"/>
            <a:ext cx="6197600" cy="3486150"/>
          </a:xfrm>
        </p:spPr>
      </p:sp>
      <p:sp>
        <p:nvSpPr>
          <p:cNvPr id="3" name="Notes Placeholder 2"/>
          <p:cNvSpPr>
            <a:spLocks noGrp="1"/>
          </p:cNvSpPr>
          <p:nvPr>
            <p:ph type="body" idx="1"/>
          </p:nvPr>
        </p:nvSpPr>
        <p:spPr/>
        <p:txBody>
          <a:bodyPr/>
          <a:lstStyle/>
          <a:p>
            <a:pPr marL="228600" lvl="0" indent="-228600">
              <a:buFont typeface="+mj-lt"/>
              <a:buAutoNum type="arabicPeriod"/>
            </a:pPr>
            <a:endParaRPr lang="en-US" sz="900" baseline="0" dirty="0"/>
          </a:p>
        </p:txBody>
      </p:sp>
      <p:sp>
        <p:nvSpPr>
          <p:cNvPr id="4" name="Slide Number Placeholder 3"/>
          <p:cNvSpPr>
            <a:spLocks noGrp="1"/>
          </p:cNvSpPr>
          <p:nvPr>
            <p:ph type="sldNum" sz="quarter" idx="10"/>
          </p:nvPr>
        </p:nvSpPr>
        <p:spPr/>
        <p:txBody>
          <a:bodyPr/>
          <a:lstStyle/>
          <a:p>
            <a:fld id="{639B577F-6036-4BCD-9021-A736CBC28733}" type="slidenum">
              <a:rPr lang="en-US" smtClean="0"/>
              <a:pPr/>
              <a:t>2</a:t>
            </a:fld>
            <a:endParaRPr lang="en-US" dirty="0"/>
          </a:p>
        </p:txBody>
      </p:sp>
    </p:spTree>
    <p:extLst>
      <p:ext uri="{BB962C8B-B14F-4D97-AF65-F5344CB8AC3E}">
        <p14:creationId xmlns:p14="http://schemas.microsoft.com/office/powerpoint/2010/main" val="115770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9B577F-6036-4BCD-9021-A736CBC28733}" type="slidenum">
              <a:rPr lang="en-US" smtClean="0"/>
              <a:pPr/>
              <a:t>3</a:t>
            </a:fld>
            <a:endParaRPr lang="en-US" dirty="0"/>
          </a:p>
        </p:txBody>
      </p:sp>
    </p:spTree>
    <p:extLst>
      <p:ext uri="{BB962C8B-B14F-4D97-AF65-F5344CB8AC3E}">
        <p14:creationId xmlns:p14="http://schemas.microsoft.com/office/powerpoint/2010/main" val="2189983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9B577F-6036-4BCD-9021-A736CBC28733}" type="slidenum">
              <a:rPr lang="en-US" smtClean="0"/>
              <a:pPr/>
              <a:t>4</a:t>
            </a:fld>
            <a:endParaRPr lang="en-US" dirty="0"/>
          </a:p>
        </p:txBody>
      </p:sp>
    </p:spTree>
    <p:extLst>
      <p:ext uri="{BB962C8B-B14F-4D97-AF65-F5344CB8AC3E}">
        <p14:creationId xmlns:p14="http://schemas.microsoft.com/office/powerpoint/2010/main" val="2677620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9B577F-6036-4BCD-9021-A736CBC28733}" type="slidenum">
              <a:rPr lang="en-US" smtClean="0"/>
              <a:pPr/>
              <a:t>5</a:t>
            </a:fld>
            <a:endParaRPr lang="en-US" dirty="0"/>
          </a:p>
        </p:txBody>
      </p:sp>
    </p:spTree>
    <p:extLst>
      <p:ext uri="{BB962C8B-B14F-4D97-AF65-F5344CB8AC3E}">
        <p14:creationId xmlns:p14="http://schemas.microsoft.com/office/powerpoint/2010/main" val="1562345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9B577F-6036-4BCD-9021-A736CBC28733}" type="slidenum">
              <a:rPr lang="en-US" smtClean="0"/>
              <a:pPr/>
              <a:t>6</a:t>
            </a:fld>
            <a:endParaRPr lang="en-US" dirty="0"/>
          </a:p>
        </p:txBody>
      </p:sp>
    </p:spTree>
    <p:extLst>
      <p:ext uri="{BB962C8B-B14F-4D97-AF65-F5344CB8AC3E}">
        <p14:creationId xmlns:p14="http://schemas.microsoft.com/office/powerpoint/2010/main" val="133157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9B577F-6036-4BCD-9021-A736CBC28733}" type="slidenum">
              <a:rPr lang="en-US" smtClean="0"/>
              <a:pPr/>
              <a:t>7</a:t>
            </a:fld>
            <a:endParaRPr lang="en-US" dirty="0"/>
          </a:p>
        </p:txBody>
      </p:sp>
    </p:spTree>
    <p:extLst>
      <p:ext uri="{BB962C8B-B14F-4D97-AF65-F5344CB8AC3E}">
        <p14:creationId xmlns:p14="http://schemas.microsoft.com/office/powerpoint/2010/main" val="4112657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9B577F-6036-4BCD-9021-A736CBC28733}" type="slidenum">
              <a:rPr lang="en-US" smtClean="0"/>
              <a:pPr/>
              <a:t>8</a:t>
            </a:fld>
            <a:endParaRPr lang="en-US" dirty="0"/>
          </a:p>
        </p:txBody>
      </p:sp>
    </p:spTree>
    <p:extLst>
      <p:ext uri="{BB962C8B-B14F-4D97-AF65-F5344CB8AC3E}">
        <p14:creationId xmlns:p14="http://schemas.microsoft.com/office/powerpoint/2010/main" val="1120550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9B577F-6036-4BCD-9021-A736CBC28733}" type="slidenum">
              <a:rPr lang="en-US" smtClean="0"/>
              <a:pPr/>
              <a:t>9</a:t>
            </a:fld>
            <a:endParaRPr lang="en-US" dirty="0"/>
          </a:p>
        </p:txBody>
      </p:sp>
    </p:spTree>
    <p:extLst>
      <p:ext uri="{BB962C8B-B14F-4D97-AF65-F5344CB8AC3E}">
        <p14:creationId xmlns:p14="http://schemas.microsoft.com/office/powerpoint/2010/main" val="1592902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_Slide">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lvl1pPr>
              <a:defRPr sz="1000"/>
            </a:lvl1pPr>
          </a:lstStyle>
          <a:p>
            <a:pPr>
              <a:defRPr/>
            </a:pPr>
            <a:fld id="{231CC523-8BC6-4921-807A-66BD262F34AB}" type="slidenum">
              <a:rPr lang="en-US" smtClean="0"/>
              <a:pPr>
                <a:defRPr/>
              </a:pPr>
              <a:t>‹#›</a:t>
            </a:fld>
            <a:endParaRPr lang="en-US" dirty="0"/>
          </a:p>
        </p:txBody>
      </p:sp>
      <p:sp>
        <p:nvSpPr>
          <p:cNvPr id="5" name="Title 1"/>
          <p:cNvSpPr>
            <a:spLocks noGrp="1"/>
          </p:cNvSpPr>
          <p:nvPr>
            <p:ph type="ctrTitle"/>
          </p:nvPr>
        </p:nvSpPr>
        <p:spPr>
          <a:xfrm>
            <a:off x="910167" y="1456511"/>
            <a:ext cx="10363200" cy="457200"/>
          </a:xfrm>
        </p:spPr>
        <p:txBody>
          <a:bodyPr anchor="b" anchorCtr="0"/>
          <a:lstStyle>
            <a:lvl1pPr algn="ctr">
              <a:defRPr sz="2400" b="1">
                <a:latin typeface="Tahoma" pitchFamily="34" charset="0"/>
                <a:ea typeface="Tahoma" pitchFamily="34" charset="0"/>
                <a:cs typeface="Tahoma" pitchFamily="34" charset="0"/>
              </a:defRPr>
            </a:lvl1pPr>
          </a:lstStyle>
          <a:p>
            <a:r>
              <a:rPr lang="en-US"/>
              <a:t>Click to edit Master title style</a:t>
            </a:r>
            <a:endParaRPr lang="en-US" dirty="0"/>
          </a:p>
        </p:txBody>
      </p:sp>
      <p:cxnSp>
        <p:nvCxnSpPr>
          <p:cNvPr id="7" name="Straight Connector 6"/>
          <p:cNvCxnSpPr>
            <a:cxnSpLocks noChangeShapeType="1"/>
          </p:cNvCxnSpPr>
          <p:nvPr userDrawn="1"/>
        </p:nvCxnSpPr>
        <p:spPr bwMode="auto">
          <a:xfrm>
            <a:off x="508000" y="1979616"/>
            <a:ext cx="11176000" cy="1587"/>
          </a:xfrm>
          <a:prstGeom prst="line">
            <a:avLst/>
          </a:prstGeom>
          <a:noFill/>
          <a:ln w="22225">
            <a:solidFill>
              <a:srgbClr val="0F5E90"/>
            </a:solidFill>
            <a:round/>
            <a:headEnd/>
            <a:tailEn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val="3498614769"/>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voice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markings as appropriate for your organization</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dirty="0"/>
          </a:p>
        </p:txBody>
      </p:sp>
      <p:cxnSp>
        <p:nvCxnSpPr>
          <p:cNvPr id="6" name="Straight Connector 5"/>
          <p:cNvCxnSpPr>
            <a:cxnSpLocks noChangeShapeType="1"/>
          </p:cNvCxnSpPr>
          <p:nvPr userDrawn="1"/>
        </p:nvCxnSpPr>
        <p:spPr bwMode="auto">
          <a:xfrm>
            <a:off x="508000" y="611502"/>
            <a:ext cx="11176000" cy="1587"/>
          </a:xfrm>
          <a:prstGeom prst="line">
            <a:avLst/>
          </a:prstGeom>
          <a:noFill/>
          <a:ln w="22225">
            <a:solidFill>
              <a:srgbClr val="0F5E90"/>
            </a:solidFill>
            <a:round/>
            <a:headEnd/>
            <a:tailEnd/>
          </a:ln>
          <a:extLst>
            <a:ext uri="{909E8E84-426E-40dd-AFC4-6F175D3DCCD1}">
              <a14:hiddenFill xmlns:a14="http://schemas.microsoft.com/office/drawing/2010/main" xmlns="">
                <a:noFill/>
              </a14:hiddenFill>
            </a:ext>
          </a:extLst>
        </p:spPr>
      </p:cxnSp>
      <p:sp>
        <p:nvSpPr>
          <p:cNvPr id="8" name="Content Placeholder 10"/>
          <p:cNvSpPr>
            <a:spLocks noGrp="1"/>
          </p:cNvSpPr>
          <p:nvPr>
            <p:ph sz="quarter" idx="13"/>
          </p:nvPr>
        </p:nvSpPr>
        <p:spPr>
          <a:xfrm>
            <a:off x="558800" y="781050"/>
            <a:ext cx="11074400" cy="569595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vl2pPr>
            <a:lvl3pPr marL="1143000" indent="-228600">
              <a:buFont typeface="Arial" pitchFamily="34" charset="0"/>
              <a:buChar char="•"/>
              <a:defRPr sz="1400"/>
            </a:lvl3pPr>
            <a:lvl4pPr marL="1600200" indent="-228600">
              <a:buFont typeface="Arial" pitchFamily="34" charset="0"/>
              <a:buChar char="•"/>
              <a:defRPr sz="1300"/>
            </a:lvl4pPr>
            <a:lvl5pPr marL="2057400" indent="-228600">
              <a:buFont typeface="Arial" pitchFamily="34" charset="0"/>
              <a:buChar char="•"/>
              <a:defRPr sz="1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Box 8"/>
          <p:cNvSpPr txBox="1"/>
          <p:nvPr userDrawn="1"/>
        </p:nvSpPr>
        <p:spPr>
          <a:xfrm>
            <a:off x="508000" y="165100"/>
            <a:ext cx="5727700" cy="461665"/>
          </a:xfrm>
          <a:prstGeom prst="rect">
            <a:avLst/>
          </a:prstGeom>
          <a:noFill/>
        </p:spPr>
        <p:txBody>
          <a:bodyPr wrap="square" rtlCol="0">
            <a:spAutoFit/>
          </a:bodyPr>
          <a:lstStyle/>
          <a:p>
            <a:r>
              <a:rPr lang="en-US" sz="2400" dirty="0"/>
              <a:t>Invoices</a:t>
            </a:r>
          </a:p>
        </p:txBody>
      </p:sp>
    </p:spTree>
    <p:extLst>
      <p:ext uri="{BB962C8B-B14F-4D97-AF65-F5344CB8AC3E}">
        <p14:creationId xmlns:p14="http://schemas.microsoft.com/office/powerpoint/2010/main" val="1270977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chedul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markings as appropriate for your organization</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dirty="0"/>
          </a:p>
        </p:txBody>
      </p:sp>
      <p:cxnSp>
        <p:nvCxnSpPr>
          <p:cNvPr id="12" name="Straight Connector 11"/>
          <p:cNvCxnSpPr>
            <a:cxnSpLocks noChangeShapeType="1"/>
          </p:cNvCxnSpPr>
          <p:nvPr userDrawn="1"/>
        </p:nvCxnSpPr>
        <p:spPr bwMode="auto">
          <a:xfrm>
            <a:off x="508000" y="611502"/>
            <a:ext cx="11176000" cy="1587"/>
          </a:xfrm>
          <a:prstGeom prst="line">
            <a:avLst/>
          </a:prstGeom>
          <a:noFill/>
          <a:ln w="22225">
            <a:solidFill>
              <a:srgbClr val="0F5E90"/>
            </a:solidFill>
            <a:round/>
            <a:headEnd/>
            <a:tailEnd/>
          </a:ln>
          <a:extLst>
            <a:ext uri="{909E8E84-426E-40dd-AFC4-6F175D3DCCD1}">
              <a14:hiddenFill xmlns:a14="http://schemas.microsoft.com/office/drawing/2010/main" xmlns="">
                <a:noFill/>
              </a14:hiddenFill>
            </a:ext>
          </a:extLst>
        </p:spPr>
      </p:cxnSp>
      <p:sp>
        <p:nvSpPr>
          <p:cNvPr id="13" name="Content Placeholder 10"/>
          <p:cNvSpPr>
            <a:spLocks noGrp="1"/>
          </p:cNvSpPr>
          <p:nvPr>
            <p:ph sz="quarter" idx="13"/>
          </p:nvPr>
        </p:nvSpPr>
        <p:spPr>
          <a:xfrm>
            <a:off x="558800" y="626765"/>
            <a:ext cx="11074400" cy="5850235"/>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vl2pPr>
            <a:lvl3pPr marL="1143000" indent="-228600">
              <a:buFont typeface="Arial" pitchFamily="34" charset="0"/>
              <a:buChar char="•"/>
              <a:defRPr sz="1400"/>
            </a:lvl3pPr>
            <a:lvl4pPr marL="1600200" indent="-228600">
              <a:buFont typeface="Arial" pitchFamily="34" charset="0"/>
              <a:buChar char="•"/>
              <a:defRPr sz="1300"/>
            </a:lvl4pPr>
            <a:lvl5pPr marL="2057400" indent="-228600">
              <a:buFont typeface="Arial" pitchFamily="34" charset="0"/>
              <a:buChar char="•"/>
              <a:defRPr sz="1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Box 13"/>
          <p:cNvSpPr txBox="1"/>
          <p:nvPr userDrawn="1"/>
        </p:nvSpPr>
        <p:spPr>
          <a:xfrm>
            <a:off x="508000" y="165100"/>
            <a:ext cx="5727700" cy="461665"/>
          </a:xfrm>
          <a:prstGeom prst="rect">
            <a:avLst/>
          </a:prstGeom>
          <a:noFill/>
        </p:spPr>
        <p:txBody>
          <a:bodyPr wrap="square" rtlCol="0">
            <a:spAutoFit/>
          </a:bodyPr>
          <a:lstStyle/>
          <a:p>
            <a:r>
              <a:rPr lang="en-US" sz="2400" dirty="0"/>
              <a:t>Schedule</a:t>
            </a:r>
          </a:p>
        </p:txBody>
      </p:sp>
    </p:spTree>
    <p:extLst>
      <p:ext uri="{BB962C8B-B14F-4D97-AF65-F5344CB8AC3E}">
        <p14:creationId xmlns:p14="http://schemas.microsoft.com/office/powerpoint/2010/main" val="1523208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ackup slide">
    <p:spTree>
      <p:nvGrpSpPr>
        <p:cNvPr id="1" name=""/>
        <p:cNvGrpSpPr/>
        <p:nvPr/>
      </p:nvGrpSpPr>
      <p:grpSpPr>
        <a:xfrm>
          <a:off x="0" y="0"/>
          <a:ext cx="0" cy="0"/>
          <a:chOff x="0" y="0"/>
          <a:chExt cx="0" cy="0"/>
        </a:xfrm>
      </p:grpSpPr>
      <p:sp>
        <p:nvSpPr>
          <p:cNvPr id="11" name="Text Placeholder 10"/>
          <p:cNvSpPr>
            <a:spLocks noGrp="1"/>
          </p:cNvSpPr>
          <p:nvPr>
            <p:ph type="body" sz="quarter" idx="14"/>
          </p:nvPr>
        </p:nvSpPr>
        <p:spPr>
          <a:xfrm>
            <a:off x="508000" y="133350"/>
            <a:ext cx="11150600" cy="401952"/>
          </a:xfrm>
        </p:spPr>
        <p:txBody>
          <a:bodyPr/>
          <a:lstStyle>
            <a:lvl1pPr>
              <a:defRPr sz="2400"/>
            </a:lvl1pPr>
          </a:lstStyle>
          <a:p>
            <a:pPr lvl="0"/>
            <a:r>
              <a:rPr lang="en-US" dirty="0"/>
              <a:t>Edit Master text styles</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dirty="0"/>
          </a:p>
        </p:txBody>
      </p:sp>
      <p:cxnSp>
        <p:nvCxnSpPr>
          <p:cNvPr id="8" name="Straight Connector 7"/>
          <p:cNvCxnSpPr>
            <a:cxnSpLocks noChangeShapeType="1"/>
          </p:cNvCxnSpPr>
          <p:nvPr userDrawn="1"/>
        </p:nvCxnSpPr>
        <p:spPr bwMode="auto">
          <a:xfrm>
            <a:off x="508000" y="611502"/>
            <a:ext cx="11176000" cy="1587"/>
          </a:xfrm>
          <a:prstGeom prst="line">
            <a:avLst/>
          </a:prstGeom>
          <a:noFill/>
          <a:ln w="22225">
            <a:solidFill>
              <a:srgbClr val="0F5E90"/>
            </a:solidFill>
            <a:round/>
            <a:headEnd/>
            <a:tailEnd/>
          </a:ln>
          <a:extLst>
            <a:ext uri="{909E8E84-426E-40dd-AFC4-6F175D3DCCD1}">
              <a14:hiddenFill xmlns:a14="http://schemas.microsoft.com/office/drawing/2010/main" xmlns="">
                <a:noFill/>
              </a14:hiddenFill>
            </a:ext>
          </a:extLst>
        </p:spPr>
      </p:cxnSp>
      <p:sp>
        <p:nvSpPr>
          <p:cNvPr id="9" name="Content Placeholder 10"/>
          <p:cNvSpPr>
            <a:spLocks noGrp="1"/>
          </p:cNvSpPr>
          <p:nvPr>
            <p:ph sz="quarter" idx="13"/>
          </p:nvPr>
        </p:nvSpPr>
        <p:spPr>
          <a:xfrm>
            <a:off x="558800" y="626765"/>
            <a:ext cx="11074400" cy="5850235"/>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vl2pPr>
            <a:lvl3pPr marL="1143000" indent="-228600">
              <a:buFont typeface="Arial" pitchFamily="34" charset="0"/>
              <a:buChar char="•"/>
              <a:defRPr sz="1400"/>
            </a:lvl3pPr>
            <a:lvl4pPr marL="1600200" indent="-228600">
              <a:buFont typeface="Arial" pitchFamily="34" charset="0"/>
              <a:buChar char="•"/>
              <a:defRPr sz="1300"/>
            </a:lvl4pPr>
            <a:lvl5pPr marL="2057400" indent="-228600">
              <a:buFont typeface="Arial" pitchFamily="34" charset="0"/>
              <a:buChar char="•"/>
              <a:defRPr sz="1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2"/>
          <p:cNvSpPr>
            <a:spLocks noGrp="1"/>
          </p:cNvSpPr>
          <p:nvPr>
            <p:ph type="ftr" sz="quarter" idx="10"/>
          </p:nvPr>
        </p:nvSpPr>
        <p:spPr>
          <a:xfrm>
            <a:off x="1778000" y="6553936"/>
            <a:ext cx="8636000" cy="298450"/>
          </a:xfrm>
        </p:spPr>
        <p:txBody>
          <a:bodyPr/>
          <a:lstStyle/>
          <a:p>
            <a:pPr>
              <a:defRPr/>
            </a:pPr>
            <a:r>
              <a:rPr lang="en-US" dirty="0"/>
              <a:t>Distribution markings as appropriate for your organization</a:t>
            </a:r>
          </a:p>
        </p:txBody>
      </p:sp>
    </p:spTree>
    <p:extLst>
      <p:ext uri="{BB962C8B-B14F-4D97-AF65-F5344CB8AC3E}">
        <p14:creationId xmlns:p14="http://schemas.microsoft.com/office/powerpoint/2010/main" val="408935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ogo_and_Title_Only">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markings as appropriate for your organization</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dirty="0"/>
          </a:p>
        </p:txBody>
      </p:sp>
      <p:cxnSp>
        <p:nvCxnSpPr>
          <p:cNvPr id="6" name="Straight Connector 5"/>
          <p:cNvCxnSpPr>
            <a:cxnSpLocks noChangeShapeType="1"/>
          </p:cNvCxnSpPr>
          <p:nvPr userDrawn="1"/>
        </p:nvCxnSpPr>
        <p:spPr bwMode="auto">
          <a:xfrm>
            <a:off x="508000" y="840102"/>
            <a:ext cx="11176000" cy="1587"/>
          </a:xfrm>
          <a:prstGeom prst="line">
            <a:avLst/>
          </a:prstGeom>
          <a:noFill/>
          <a:ln w="22225">
            <a:solidFill>
              <a:srgbClr val="0F5E90"/>
            </a:solidFill>
            <a:round/>
            <a:headEnd/>
            <a:tailEnd/>
          </a:ln>
          <a:extLst>
            <a:ext uri="{909E8E84-426E-40dd-AFC4-6F175D3DCCD1}">
              <a14:hiddenFill xmlns:a14="http://schemas.microsoft.com/office/drawing/2010/main" xmlns="">
                <a:noFill/>
              </a14:hiddenFill>
            </a:ext>
          </a:extLst>
        </p:spPr>
      </p:cxnSp>
      <p:sp>
        <p:nvSpPr>
          <p:cNvPr id="7" name="Title 1"/>
          <p:cNvSpPr>
            <a:spLocks noGrp="1"/>
          </p:cNvSpPr>
          <p:nvPr>
            <p:ph type="ctrTitle"/>
          </p:nvPr>
        </p:nvSpPr>
        <p:spPr>
          <a:xfrm>
            <a:off x="506805" y="1226074"/>
            <a:ext cx="11176000" cy="612648"/>
          </a:xfrm>
        </p:spPr>
        <p:txBody>
          <a:bodyPr>
            <a:normAutofit/>
          </a:bodyPr>
          <a:lstStyle>
            <a:lvl1pPr algn="l">
              <a:defRPr sz="2400" b="0">
                <a:latin typeface="Tahoma" pitchFamily="34" charset="0"/>
                <a:ea typeface="Tahoma" pitchFamily="34" charset="0"/>
                <a:cs typeface="Tahoma" pitchFamily="34" charset="0"/>
              </a:defRPr>
            </a:lvl1pPr>
          </a:lstStyle>
          <a:p>
            <a:r>
              <a:rPr lang="en-US" dirty="0"/>
              <a:t>Click to edit Master title style</a:t>
            </a:r>
          </a:p>
        </p:txBody>
      </p:sp>
      <p:sp>
        <p:nvSpPr>
          <p:cNvPr id="5" name="Content Placeholder 4"/>
          <p:cNvSpPr>
            <a:spLocks noGrp="1"/>
          </p:cNvSpPr>
          <p:nvPr>
            <p:ph sz="quarter" idx="12"/>
          </p:nvPr>
        </p:nvSpPr>
        <p:spPr>
          <a:xfrm>
            <a:off x="505884" y="254000"/>
            <a:ext cx="11176921" cy="461963"/>
          </a:xfrm>
        </p:spPr>
        <p:txBody>
          <a:bodyPr/>
          <a:lstStyle/>
          <a:p>
            <a:pPr lvl="0"/>
            <a:r>
              <a:rPr lang="en-US" dirty="0"/>
              <a:t>Edit Master text styles</a:t>
            </a:r>
          </a:p>
        </p:txBody>
      </p:sp>
    </p:spTree>
    <p:extLst>
      <p:ext uri="{BB962C8B-B14F-4D97-AF65-F5344CB8AC3E}">
        <p14:creationId xmlns:p14="http://schemas.microsoft.com/office/powerpoint/2010/main" val="1311463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_Two_Row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markings as appropriate for your organization</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dirty="0"/>
          </a:p>
        </p:txBody>
      </p:sp>
      <p:sp>
        <p:nvSpPr>
          <p:cNvPr id="5" name="Content Placeholder 2"/>
          <p:cNvSpPr>
            <a:spLocks noGrp="1"/>
          </p:cNvSpPr>
          <p:nvPr>
            <p:ph sz="quarter" idx="13"/>
          </p:nvPr>
        </p:nvSpPr>
        <p:spPr>
          <a:xfrm>
            <a:off x="609600" y="1066800"/>
            <a:ext cx="11074400"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sz="quarter" idx="14"/>
          </p:nvPr>
        </p:nvSpPr>
        <p:spPr>
          <a:xfrm>
            <a:off x="609600" y="3581400"/>
            <a:ext cx="11074400"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8" name="Straight Connector 7"/>
          <p:cNvCxnSpPr>
            <a:cxnSpLocks noChangeShapeType="1"/>
          </p:cNvCxnSpPr>
          <p:nvPr userDrawn="1"/>
        </p:nvCxnSpPr>
        <p:spPr bwMode="auto">
          <a:xfrm>
            <a:off x="508000" y="840102"/>
            <a:ext cx="11176000" cy="1587"/>
          </a:xfrm>
          <a:prstGeom prst="line">
            <a:avLst/>
          </a:prstGeom>
          <a:noFill/>
          <a:ln w="22225">
            <a:solidFill>
              <a:srgbClr val="0F5E90"/>
            </a:solidFill>
            <a:round/>
            <a:headEnd/>
            <a:tailEnd/>
          </a:ln>
          <a:extLst>
            <a:ext uri="{909E8E84-426E-40dd-AFC4-6F175D3DCCD1}">
              <a14:hiddenFill xmlns:a14="http://schemas.microsoft.com/office/drawing/2010/main" xmlns="">
                <a:noFill/>
              </a14:hiddenFill>
            </a:ext>
          </a:extLst>
        </p:spPr>
      </p:cxnSp>
      <p:sp>
        <p:nvSpPr>
          <p:cNvPr id="9" name="Title 1"/>
          <p:cNvSpPr>
            <a:spLocks noGrp="1"/>
          </p:cNvSpPr>
          <p:nvPr>
            <p:ph type="ctrTitle"/>
          </p:nvPr>
        </p:nvSpPr>
        <p:spPr>
          <a:xfrm>
            <a:off x="2159000" y="151418"/>
            <a:ext cx="9525000"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932824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_Two_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markings as appropriate for your organization</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dirty="0"/>
          </a:p>
        </p:txBody>
      </p:sp>
      <p:sp>
        <p:nvSpPr>
          <p:cNvPr id="5" name="Content Placeholder 2"/>
          <p:cNvSpPr>
            <a:spLocks noGrp="1"/>
          </p:cNvSpPr>
          <p:nvPr>
            <p:ph sz="quarter" idx="13"/>
          </p:nvPr>
        </p:nvSpPr>
        <p:spPr>
          <a:xfrm>
            <a:off x="609600" y="1066800"/>
            <a:ext cx="5384800" cy="49530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sz="quarter" idx="14"/>
          </p:nvPr>
        </p:nvSpPr>
        <p:spPr>
          <a:xfrm>
            <a:off x="6197600" y="1066800"/>
            <a:ext cx="5384800" cy="49530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8" name="Straight Connector 7"/>
          <p:cNvCxnSpPr>
            <a:cxnSpLocks noChangeShapeType="1"/>
          </p:cNvCxnSpPr>
          <p:nvPr userDrawn="1"/>
        </p:nvCxnSpPr>
        <p:spPr bwMode="auto">
          <a:xfrm>
            <a:off x="508000" y="840102"/>
            <a:ext cx="11176000" cy="1587"/>
          </a:xfrm>
          <a:prstGeom prst="line">
            <a:avLst/>
          </a:prstGeom>
          <a:noFill/>
          <a:ln w="22225">
            <a:solidFill>
              <a:srgbClr val="0F5E90"/>
            </a:solidFill>
            <a:round/>
            <a:headEnd/>
            <a:tailEnd/>
          </a:ln>
          <a:extLst>
            <a:ext uri="{909E8E84-426E-40dd-AFC4-6F175D3DCCD1}">
              <a14:hiddenFill xmlns:a14="http://schemas.microsoft.com/office/drawing/2010/main" xmlns="">
                <a:noFill/>
              </a14:hiddenFill>
            </a:ext>
          </a:extLst>
        </p:spPr>
      </p:cxnSp>
      <p:sp>
        <p:nvSpPr>
          <p:cNvPr id="9" name="Title 1"/>
          <p:cNvSpPr>
            <a:spLocks noGrp="1"/>
          </p:cNvSpPr>
          <p:nvPr>
            <p:ph type="ctrTitle"/>
          </p:nvPr>
        </p:nvSpPr>
        <p:spPr>
          <a:xfrm>
            <a:off x="2163233" y="151418"/>
            <a:ext cx="9520767"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9149587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_Three_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markings as appropriate for your organization</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dirty="0"/>
          </a:p>
        </p:txBody>
      </p:sp>
      <p:sp>
        <p:nvSpPr>
          <p:cNvPr id="5" name="Content Placeholder 2"/>
          <p:cNvSpPr>
            <a:spLocks noGrp="1"/>
          </p:cNvSpPr>
          <p:nvPr>
            <p:ph sz="quarter" idx="13"/>
          </p:nvPr>
        </p:nvSpPr>
        <p:spPr>
          <a:xfrm>
            <a:off x="609600" y="1066800"/>
            <a:ext cx="3556000" cy="49530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sz="quarter" idx="14"/>
          </p:nvPr>
        </p:nvSpPr>
        <p:spPr>
          <a:xfrm>
            <a:off x="4368800" y="1066800"/>
            <a:ext cx="3556000" cy="49530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sz="quarter" idx="15"/>
          </p:nvPr>
        </p:nvSpPr>
        <p:spPr>
          <a:xfrm>
            <a:off x="8128000" y="1066800"/>
            <a:ext cx="3556000" cy="49530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Straight Connector 8"/>
          <p:cNvCxnSpPr>
            <a:cxnSpLocks noChangeShapeType="1"/>
          </p:cNvCxnSpPr>
          <p:nvPr userDrawn="1"/>
        </p:nvCxnSpPr>
        <p:spPr bwMode="auto">
          <a:xfrm>
            <a:off x="508000" y="840102"/>
            <a:ext cx="11176000" cy="1587"/>
          </a:xfrm>
          <a:prstGeom prst="line">
            <a:avLst/>
          </a:prstGeom>
          <a:noFill/>
          <a:ln w="22225">
            <a:solidFill>
              <a:srgbClr val="0F5E90"/>
            </a:solidFill>
            <a:round/>
            <a:headEnd/>
            <a:tailEnd/>
          </a:ln>
          <a:extLst>
            <a:ext uri="{909E8E84-426E-40dd-AFC4-6F175D3DCCD1}">
              <a14:hiddenFill xmlns:a14="http://schemas.microsoft.com/office/drawing/2010/main" xmlns="">
                <a:noFill/>
              </a14:hiddenFill>
            </a:ext>
          </a:extLst>
        </p:spPr>
      </p:cxnSp>
      <p:sp>
        <p:nvSpPr>
          <p:cNvPr id="10" name="Title 1"/>
          <p:cNvSpPr>
            <a:spLocks noGrp="1"/>
          </p:cNvSpPr>
          <p:nvPr>
            <p:ph type="ctrTitle"/>
          </p:nvPr>
        </p:nvSpPr>
        <p:spPr>
          <a:xfrm>
            <a:off x="2163805" y="151418"/>
            <a:ext cx="9520195"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6501873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_Four_Boxe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markings as appropriate for your organization</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dirty="0"/>
          </a:p>
        </p:txBody>
      </p:sp>
      <p:sp>
        <p:nvSpPr>
          <p:cNvPr id="5" name="Content Placeholder 2"/>
          <p:cNvSpPr>
            <a:spLocks noGrp="1"/>
          </p:cNvSpPr>
          <p:nvPr>
            <p:ph sz="quarter" idx="13"/>
          </p:nvPr>
        </p:nvSpPr>
        <p:spPr>
          <a:xfrm>
            <a:off x="609604" y="1066800"/>
            <a:ext cx="5377545"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sz="quarter" idx="14"/>
          </p:nvPr>
        </p:nvSpPr>
        <p:spPr>
          <a:xfrm>
            <a:off x="6193975" y="1066800"/>
            <a:ext cx="5490031"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sz="quarter" idx="15"/>
          </p:nvPr>
        </p:nvSpPr>
        <p:spPr>
          <a:xfrm>
            <a:off x="6193970" y="3521528"/>
            <a:ext cx="5490031"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quarter" idx="16"/>
          </p:nvPr>
        </p:nvSpPr>
        <p:spPr>
          <a:xfrm>
            <a:off x="605976" y="3529693"/>
            <a:ext cx="5377545"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a:cxnSpLocks noChangeShapeType="1"/>
          </p:cNvCxnSpPr>
          <p:nvPr userDrawn="1"/>
        </p:nvCxnSpPr>
        <p:spPr bwMode="auto">
          <a:xfrm>
            <a:off x="508000" y="840102"/>
            <a:ext cx="11176000" cy="1587"/>
          </a:xfrm>
          <a:prstGeom prst="line">
            <a:avLst/>
          </a:prstGeom>
          <a:noFill/>
          <a:ln w="22225">
            <a:solidFill>
              <a:srgbClr val="0F5E90"/>
            </a:solidFill>
            <a:round/>
            <a:headEnd/>
            <a:tailEnd/>
          </a:ln>
          <a:extLst>
            <a:ext uri="{909E8E84-426E-40dd-AFC4-6F175D3DCCD1}">
              <a14:hiddenFill xmlns:a14="http://schemas.microsoft.com/office/drawing/2010/main" xmlns="">
                <a:noFill/>
              </a14:hiddenFill>
            </a:ext>
          </a:extLst>
        </p:spPr>
      </p:cxnSp>
      <p:sp>
        <p:nvSpPr>
          <p:cNvPr id="11" name="Title 1"/>
          <p:cNvSpPr>
            <a:spLocks noGrp="1"/>
          </p:cNvSpPr>
          <p:nvPr>
            <p:ph type="ctrTitle"/>
          </p:nvPr>
        </p:nvSpPr>
        <p:spPr>
          <a:xfrm>
            <a:off x="2159000" y="151418"/>
            <a:ext cx="9525000"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9594951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_Six_Boxe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markings as appropriate for your organization</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dirty="0"/>
          </a:p>
        </p:txBody>
      </p:sp>
      <p:sp>
        <p:nvSpPr>
          <p:cNvPr id="6" name="Content Placeholder 2"/>
          <p:cNvSpPr>
            <a:spLocks noGrp="1"/>
          </p:cNvSpPr>
          <p:nvPr>
            <p:ph sz="quarter" idx="13"/>
          </p:nvPr>
        </p:nvSpPr>
        <p:spPr>
          <a:xfrm>
            <a:off x="609600" y="1066800"/>
            <a:ext cx="3556000"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sz="quarter" idx="14"/>
          </p:nvPr>
        </p:nvSpPr>
        <p:spPr>
          <a:xfrm>
            <a:off x="4368800" y="1066800"/>
            <a:ext cx="3556000"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quarter" idx="15"/>
          </p:nvPr>
        </p:nvSpPr>
        <p:spPr>
          <a:xfrm>
            <a:off x="616857" y="3535137"/>
            <a:ext cx="3556000" cy="2359479"/>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sz="quarter" idx="16"/>
          </p:nvPr>
        </p:nvSpPr>
        <p:spPr>
          <a:xfrm>
            <a:off x="8120743" y="1066800"/>
            <a:ext cx="3556000"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sz="quarter" idx="17"/>
          </p:nvPr>
        </p:nvSpPr>
        <p:spPr>
          <a:xfrm>
            <a:off x="8128000" y="3535137"/>
            <a:ext cx="3556000" cy="2359479"/>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2"/>
          <p:cNvSpPr>
            <a:spLocks noGrp="1"/>
          </p:cNvSpPr>
          <p:nvPr>
            <p:ph sz="quarter" idx="18"/>
          </p:nvPr>
        </p:nvSpPr>
        <p:spPr>
          <a:xfrm>
            <a:off x="4376059" y="3537858"/>
            <a:ext cx="3556000"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3" name="Straight Connector 12"/>
          <p:cNvCxnSpPr>
            <a:cxnSpLocks noChangeShapeType="1"/>
          </p:cNvCxnSpPr>
          <p:nvPr userDrawn="1"/>
        </p:nvCxnSpPr>
        <p:spPr bwMode="auto">
          <a:xfrm>
            <a:off x="508000" y="840102"/>
            <a:ext cx="11176000" cy="1587"/>
          </a:xfrm>
          <a:prstGeom prst="line">
            <a:avLst/>
          </a:prstGeom>
          <a:noFill/>
          <a:ln w="22225">
            <a:solidFill>
              <a:srgbClr val="0F5E90"/>
            </a:solidFill>
            <a:round/>
            <a:headEnd/>
            <a:tailEnd/>
          </a:ln>
          <a:extLst>
            <a:ext uri="{909E8E84-426E-40dd-AFC4-6F175D3DCCD1}">
              <a14:hiddenFill xmlns:a14="http://schemas.microsoft.com/office/drawing/2010/main" xmlns="">
                <a:noFill/>
              </a14:hiddenFill>
            </a:ext>
          </a:extLst>
        </p:spPr>
      </p:cxnSp>
      <p:sp>
        <p:nvSpPr>
          <p:cNvPr id="14" name="Title 1"/>
          <p:cNvSpPr>
            <a:spLocks noGrp="1"/>
          </p:cNvSpPr>
          <p:nvPr>
            <p:ph type="ctrTitle"/>
          </p:nvPr>
        </p:nvSpPr>
        <p:spPr>
          <a:xfrm>
            <a:off x="2159000" y="151418"/>
            <a:ext cx="9525000"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6668870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_Captio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markings as appropriate for your organization</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dirty="0"/>
          </a:p>
        </p:txBody>
      </p:sp>
      <p:sp>
        <p:nvSpPr>
          <p:cNvPr id="5" name="Content Placeholder 2"/>
          <p:cNvSpPr>
            <a:spLocks noGrp="1"/>
          </p:cNvSpPr>
          <p:nvPr>
            <p:ph sz="quarter" idx="14"/>
          </p:nvPr>
        </p:nvSpPr>
        <p:spPr>
          <a:xfrm>
            <a:off x="4713516" y="1066801"/>
            <a:ext cx="6970485" cy="4811486"/>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3"/>
          <p:cNvSpPr>
            <a:spLocks noGrp="1"/>
          </p:cNvSpPr>
          <p:nvPr>
            <p:ph type="body" sz="quarter" idx="15"/>
          </p:nvPr>
        </p:nvSpPr>
        <p:spPr>
          <a:xfrm>
            <a:off x="751422" y="1763489"/>
            <a:ext cx="3831468" cy="4115027"/>
          </a:xfrm>
        </p:spPr>
        <p:txBody>
          <a:bodyPr/>
          <a:lstStyle>
            <a:lvl1pPr>
              <a:defRPr sz="1400"/>
            </a:lvl1pPr>
          </a:lstStyle>
          <a:p>
            <a:pPr lvl="0"/>
            <a:r>
              <a:rPr lang="en-US"/>
              <a:t>Click to edit Master text styles</a:t>
            </a:r>
          </a:p>
        </p:txBody>
      </p:sp>
      <p:sp>
        <p:nvSpPr>
          <p:cNvPr id="7" name="Text Placeholder 3"/>
          <p:cNvSpPr>
            <a:spLocks noGrp="1"/>
          </p:cNvSpPr>
          <p:nvPr>
            <p:ph type="body" sz="quarter" idx="16"/>
          </p:nvPr>
        </p:nvSpPr>
        <p:spPr>
          <a:xfrm>
            <a:off x="762002" y="1066800"/>
            <a:ext cx="3828143" cy="696687"/>
          </a:xfrm>
        </p:spPr>
        <p:txBody>
          <a:bodyPr anchor="b"/>
          <a:lstStyle>
            <a:lvl1pPr algn="l">
              <a:defRPr sz="2000" b="1" baseline="0"/>
            </a:lvl1pPr>
          </a:lstStyle>
          <a:p>
            <a:pPr lvl="0"/>
            <a:r>
              <a:rPr lang="en-US"/>
              <a:t>Click to edit Master text styles</a:t>
            </a:r>
          </a:p>
          <a:p>
            <a:pPr lvl="1"/>
            <a:r>
              <a:rPr lang="en-US"/>
              <a:t>Second level</a:t>
            </a:r>
          </a:p>
        </p:txBody>
      </p:sp>
      <p:cxnSp>
        <p:nvCxnSpPr>
          <p:cNvPr id="9" name="Straight Connector 8"/>
          <p:cNvCxnSpPr>
            <a:cxnSpLocks noChangeShapeType="1"/>
          </p:cNvCxnSpPr>
          <p:nvPr userDrawn="1"/>
        </p:nvCxnSpPr>
        <p:spPr bwMode="auto">
          <a:xfrm>
            <a:off x="508000" y="840102"/>
            <a:ext cx="11176000" cy="1587"/>
          </a:xfrm>
          <a:prstGeom prst="line">
            <a:avLst/>
          </a:prstGeom>
          <a:noFill/>
          <a:ln w="22225">
            <a:solidFill>
              <a:srgbClr val="0F5E90"/>
            </a:solidFill>
            <a:round/>
            <a:headEnd/>
            <a:tailEnd/>
          </a:ln>
          <a:extLst>
            <a:ext uri="{909E8E84-426E-40dd-AFC4-6F175D3DCCD1}">
              <a14:hiddenFill xmlns:a14="http://schemas.microsoft.com/office/drawing/2010/main" xmlns="">
                <a:noFill/>
              </a14:hiddenFill>
            </a:ext>
          </a:extLst>
        </p:spPr>
      </p:cxnSp>
      <p:sp>
        <p:nvSpPr>
          <p:cNvPr id="10" name="Title 1"/>
          <p:cNvSpPr>
            <a:spLocks noGrp="1"/>
          </p:cNvSpPr>
          <p:nvPr>
            <p:ph type="ctrTitle"/>
          </p:nvPr>
        </p:nvSpPr>
        <p:spPr>
          <a:xfrm>
            <a:off x="2163805" y="151418"/>
            <a:ext cx="9520195"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99653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UF1">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dirty="0"/>
          </a:p>
        </p:txBody>
      </p:sp>
      <p:sp>
        <p:nvSpPr>
          <p:cNvPr id="5" name="Date Placeholder 4"/>
          <p:cNvSpPr>
            <a:spLocks noGrp="1"/>
          </p:cNvSpPr>
          <p:nvPr>
            <p:ph type="dt" sz="half" idx="12"/>
          </p:nvPr>
        </p:nvSpPr>
        <p:spPr/>
        <p:txBody>
          <a:bodyPr/>
          <a:lstStyle/>
          <a:p>
            <a:endParaRPr lang="en-US" dirty="0"/>
          </a:p>
        </p:txBody>
      </p:sp>
      <p:cxnSp>
        <p:nvCxnSpPr>
          <p:cNvPr id="6" name="Straight Connector 5"/>
          <p:cNvCxnSpPr>
            <a:cxnSpLocks noChangeShapeType="1"/>
          </p:cNvCxnSpPr>
          <p:nvPr userDrawn="1"/>
        </p:nvCxnSpPr>
        <p:spPr bwMode="auto">
          <a:xfrm>
            <a:off x="508000" y="611502"/>
            <a:ext cx="11176000" cy="1587"/>
          </a:xfrm>
          <a:prstGeom prst="line">
            <a:avLst/>
          </a:prstGeom>
          <a:noFill/>
          <a:ln w="22225">
            <a:solidFill>
              <a:srgbClr val="0F5E90"/>
            </a:solidFill>
            <a:round/>
            <a:headEnd/>
            <a:tailEnd/>
          </a:ln>
          <a:extLst>
            <a:ext uri="{909E8E84-426E-40dd-AFC4-6F175D3DCCD1}">
              <a14:hiddenFill xmlns:a14="http://schemas.microsoft.com/office/drawing/2010/main" xmlns="">
                <a:noFill/>
              </a14:hiddenFill>
            </a:ext>
          </a:extLst>
        </p:spPr>
      </p:cxnSp>
      <p:sp>
        <p:nvSpPr>
          <p:cNvPr id="7" name="Content Placeholder 10"/>
          <p:cNvSpPr>
            <a:spLocks noGrp="1"/>
          </p:cNvSpPr>
          <p:nvPr>
            <p:ph sz="quarter" idx="13"/>
          </p:nvPr>
        </p:nvSpPr>
        <p:spPr>
          <a:xfrm>
            <a:off x="558800" y="626765"/>
            <a:ext cx="11074400" cy="5850235"/>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vl2pPr>
            <a:lvl3pPr marL="1143000" indent="-228600">
              <a:buFont typeface="Arial" pitchFamily="34" charset="0"/>
              <a:buChar char="•"/>
              <a:defRPr sz="1400"/>
            </a:lvl3pPr>
            <a:lvl4pPr marL="1600200" indent="-228600">
              <a:buFont typeface="Arial" pitchFamily="34" charset="0"/>
              <a:buChar char="•"/>
              <a:defRPr sz="1300"/>
            </a:lvl4pPr>
            <a:lvl5pPr marL="2057400" indent="-228600">
              <a:buFont typeface="Arial" pitchFamily="34" charset="0"/>
              <a:buChar char="•"/>
              <a:defRPr sz="1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508000" y="165100"/>
            <a:ext cx="3111500" cy="461665"/>
          </a:xfrm>
          <a:prstGeom prst="rect">
            <a:avLst/>
          </a:prstGeom>
          <a:noFill/>
        </p:spPr>
        <p:txBody>
          <a:bodyPr wrap="square" rtlCol="0">
            <a:spAutoFit/>
          </a:bodyPr>
          <a:lstStyle/>
          <a:p>
            <a:r>
              <a:rPr lang="en-US" sz="2400" dirty="0"/>
              <a:t>BLUF</a:t>
            </a:r>
          </a:p>
        </p:txBody>
      </p:sp>
      <p:sp>
        <p:nvSpPr>
          <p:cNvPr id="9" name="Footer Placeholder 2"/>
          <p:cNvSpPr>
            <a:spLocks noGrp="1"/>
          </p:cNvSpPr>
          <p:nvPr>
            <p:ph type="ftr" sz="quarter" idx="10"/>
          </p:nvPr>
        </p:nvSpPr>
        <p:spPr>
          <a:xfrm>
            <a:off x="1778000" y="6553936"/>
            <a:ext cx="8636000" cy="298450"/>
          </a:xfrm>
        </p:spPr>
        <p:txBody>
          <a:bodyPr/>
          <a:lstStyle/>
          <a:p>
            <a:pPr>
              <a:defRPr/>
            </a:pPr>
            <a:r>
              <a:rPr lang="en-US" dirty="0"/>
              <a:t>Distribution markings as appropriate for your organization</a:t>
            </a:r>
          </a:p>
        </p:txBody>
      </p:sp>
    </p:spTree>
    <p:extLst>
      <p:ext uri="{BB962C8B-B14F-4D97-AF65-F5344CB8AC3E}">
        <p14:creationId xmlns:p14="http://schemas.microsoft.com/office/powerpoint/2010/main" val="26002357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cluding_Slid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markings as appropriate for your organization</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dirty="0"/>
          </a:p>
        </p:txBody>
      </p:sp>
    </p:spTree>
    <p:extLst>
      <p:ext uri="{BB962C8B-B14F-4D97-AF65-F5344CB8AC3E}">
        <p14:creationId xmlns:p14="http://schemas.microsoft.com/office/powerpoint/2010/main" val="4312816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_and_Content_Vert">
    <p:spTree>
      <p:nvGrpSpPr>
        <p:cNvPr id="1" name=""/>
        <p:cNvGrpSpPr/>
        <p:nvPr/>
      </p:nvGrpSpPr>
      <p:grpSpPr>
        <a:xfrm>
          <a:off x="0" y="0"/>
          <a:ext cx="0" cy="0"/>
          <a:chOff x="0" y="0"/>
          <a:chExt cx="0" cy="0"/>
        </a:xfrm>
      </p:grpSpPr>
      <p:sp>
        <p:nvSpPr>
          <p:cNvPr id="5" name="Content Placeholder 10"/>
          <p:cNvSpPr>
            <a:spLocks noGrp="1"/>
          </p:cNvSpPr>
          <p:nvPr>
            <p:ph sz="quarter" idx="13"/>
          </p:nvPr>
        </p:nvSpPr>
        <p:spPr>
          <a:xfrm rot="5400000">
            <a:off x="2603497" y="-1333497"/>
            <a:ext cx="6400803" cy="9525001"/>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vl2pPr>
            <a:lvl3pPr marL="1143000" indent="-228600">
              <a:buFont typeface="Arial" pitchFamily="34" charset="0"/>
              <a:buChar char="•"/>
              <a:defRPr sz="1400"/>
            </a:lvl3pPr>
            <a:lvl4pPr marL="1600200" indent="-228600">
              <a:buFont typeface="Arial" pitchFamily="34" charset="0"/>
              <a:buChar char="•"/>
              <a:defRPr sz="1300"/>
            </a:lvl4pPr>
            <a:lvl5pPr marL="2057400" indent="-228600">
              <a:buFont typeface="Arial" pitchFamily="34" charset="0"/>
              <a:buChar char="•"/>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p:cNvSpPr>
            <a:spLocks noGrp="1"/>
          </p:cNvSpPr>
          <p:nvPr>
            <p:ph type="ftr" sz="quarter" idx="10"/>
          </p:nvPr>
        </p:nvSpPr>
        <p:spPr>
          <a:xfrm rot="5400000">
            <a:off x="-2447443" y="3228446"/>
            <a:ext cx="5546817" cy="397933"/>
          </a:xfrm>
        </p:spPr>
        <p:txBody>
          <a:bodyPr/>
          <a:lstStyle/>
          <a:p>
            <a:pPr>
              <a:defRPr/>
            </a:pPr>
            <a:r>
              <a:rPr lang="en-US" dirty="0"/>
              <a:t>Distribution markings as appropriate for your organization</a:t>
            </a:r>
          </a:p>
        </p:txBody>
      </p:sp>
      <p:sp>
        <p:nvSpPr>
          <p:cNvPr id="4" name="Slide Number Placeholder 3"/>
          <p:cNvSpPr>
            <a:spLocks noGrp="1"/>
          </p:cNvSpPr>
          <p:nvPr>
            <p:ph type="sldNum" sz="quarter" idx="11"/>
          </p:nvPr>
        </p:nvSpPr>
        <p:spPr>
          <a:xfrm rot="5400000">
            <a:off x="56713" y="6309160"/>
            <a:ext cx="530038" cy="389469"/>
          </a:xfrm>
        </p:spPr>
        <p:txBody>
          <a:bodyPr/>
          <a:lstStyle/>
          <a:p>
            <a:pPr>
              <a:defRPr/>
            </a:pPr>
            <a:fld id="{231CC523-8BC6-4921-807A-66BD262F34AB}" type="slidenum">
              <a:rPr lang="en-US" smtClean="0"/>
              <a:pPr>
                <a:defRPr/>
              </a:pPr>
              <a:t>‹#›</a:t>
            </a:fld>
            <a:endParaRPr lang="en-US" dirty="0"/>
          </a:p>
        </p:txBody>
      </p:sp>
      <p:sp>
        <p:nvSpPr>
          <p:cNvPr id="6" name="Title 1"/>
          <p:cNvSpPr>
            <a:spLocks noGrp="1"/>
          </p:cNvSpPr>
          <p:nvPr>
            <p:ph type="ctrTitle"/>
          </p:nvPr>
        </p:nvSpPr>
        <p:spPr>
          <a:xfrm rot="5400000">
            <a:off x="8999540" y="3582991"/>
            <a:ext cx="5191125" cy="901700"/>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cxnSp>
        <p:nvCxnSpPr>
          <p:cNvPr id="7" name="Straight Connector 6"/>
          <p:cNvCxnSpPr>
            <a:cxnSpLocks noChangeShapeType="1"/>
          </p:cNvCxnSpPr>
          <p:nvPr userDrawn="1"/>
        </p:nvCxnSpPr>
        <p:spPr bwMode="auto">
          <a:xfrm flipH="1">
            <a:off x="11022546" y="228601"/>
            <a:ext cx="2117" cy="6410325"/>
          </a:xfrm>
          <a:prstGeom prst="line">
            <a:avLst/>
          </a:prstGeom>
          <a:noFill/>
          <a:ln w="22225">
            <a:solidFill>
              <a:srgbClr val="0F5E90"/>
            </a:solidFill>
            <a:round/>
            <a:headEnd/>
            <a:tailEn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val="7737472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Title_Slid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markings as appropriate for your organization</a:t>
            </a:r>
          </a:p>
        </p:txBody>
      </p:sp>
      <p:sp>
        <p:nvSpPr>
          <p:cNvPr id="4" name="Slide Number Placeholder 3"/>
          <p:cNvSpPr>
            <a:spLocks noGrp="1"/>
          </p:cNvSpPr>
          <p:nvPr>
            <p:ph type="sldNum" sz="quarter" idx="11"/>
          </p:nvPr>
        </p:nvSpPr>
        <p:spPr/>
        <p:txBody>
          <a:bodyPr/>
          <a:lstStyle>
            <a:lvl1pPr>
              <a:defRPr sz="1000"/>
            </a:lvl1pPr>
          </a:lstStyle>
          <a:p>
            <a:pPr>
              <a:defRPr/>
            </a:pPr>
            <a:fld id="{231CC523-8BC6-4921-807A-66BD262F34AB}" type="slidenum">
              <a:rPr lang="en-US" smtClean="0"/>
              <a:pPr>
                <a:defRPr/>
              </a:pPr>
              <a:t>‹#›</a:t>
            </a:fld>
            <a:endParaRPr lang="en-US" dirty="0"/>
          </a:p>
        </p:txBody>
      </p:sp>
      <p:sp>
        <p:nvSpPr>
          <p:cNvPr id="5" name="Title 1"/>
          <p:cNvSpPr>
            <a:spLocks noGrp="1"/>
          </p:cNvSpPr>
          <p:nvPr>
            <p:ph type="ctrTitle"/>
          </p:nvPr>
        </p:nvSpPr>
        <p:spPr>
          <a:xfrm>
            <a:off x="910167" y="1456511"/>
            <a:ext cx="10363200" cy="457200"/>
          </a:xfrm>
        </p:spPr>
        <p:txBody>
          <a:bodyPr anchor="b" anchorCtr="0"/>
          <a:lstStyle>
            <a:lvl1pPr algn="ctr">
              <a:defRPr sz="2400" b="1">
                <a:latin typeface="Tahoma" pitchFamily="34" charset="0"/>
                <a:ea typeface="Tahoma" pitchFamily="34" charset="0"/>
                <a:cs typeface="Tahoma" pitchFamily="34" charset="0"/>
              </a:defRPr>
            </a:lvl1pPr>
          </a:lstStyle>
          <a:p>
            <a:r>
              <a:rPr lang="en-US"/>
              <a:t>Click to edit Master title style</a:t>
            </a:r>
            <a:endParaRPr lang="en-US" dirty="0"/>
          </a:p>
        </p:txBody>
      </p:sp>
      <p:sp>
        <p:nvSpPr>
          <p:cNvPr id="6" name="Subtitle 2"/>
          <p:cNvSpPr>
            <a:spLocks noGrp="1"/>
          </p:cNvSpPr>
          <p:nvPr>
            <p:ph type="subTitle" idx="1" hasCustomPrompt="1"/>
          </p:nvPr>
        </p:nvSpPr>
        <p:spPr>
          <a:xfrm>
            <a:off x="1828800" y="2057400"/>
            <a:ext cx="8534400" cy="1752600"/>
          </a:xfrm>
        </p:spPr>
        <p:txBody>
          <a:bodyPr/>
          <a:lstStyle>
            <a:lvl1pPr marL="0" indent="0" algn="ctr">
              <a:buNone/>
              <a:defRPr sz="1800">
                <a:latin typeface="Tahoma" pitchFamily="34" charset="0"/>
                <a:ea typeface="Tahoma" pitchFamily="34" charset="0"/>
                <a:cs typeface="Tahoma"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add briefer names</a:t>
            </a:r>
          </a:p>
        </p:txBody>
      </p:sp>
      <p:cxnSp>
        <p:nvCxnSpPr>
          <p:cNvPr id="7" name="Straight Connector 6"/>
          <p:cNvCxnSpPr>
            <a:cxnSpLocks noChangeShapeType="1"/>
          </p:cNvCxnSpPr>
          <p:nvPr userDrawn="1"/>
        </p:nvCxnSpPr>
        <p:spPr bwMode="auto">
          <a:xfrm>
            <a:off x="508000" y="1979616"/>
            <a:ext cx="11176000" cy="1587"/>
          </a:xfrm>
          <a:prstGeom prst="line">
            <a:avLst/>
          </a:prstGeom>
          <a:noFill/>
          <a:ln w="22225">
            <a:solidFill>
              <a:srgbClr val="0F5E90"/>
            </a:solidFill>
            <a:round/>
            <a:headEnd/>
            <a:tailEnd/>
          </a:ln>
          <a:extLst>
            <a:ext uri="{909E8E84-426E-40dd-AFC4-6F175D3DCCD1}">
              <a14:hiddenFill xmlns="" xmlns:a14="http://schemas.microsoft.com/office/drawing/2010/main">
                <a:noFill/>
              </a14:hiddenFill>
            </a:ext>
          </a:extLst>
        </p:spPr>
      </p:cxnSp>
      <p:sp>
        <p:nvSpPr>
          <p:cNvPr id="9" name="Text Placeholder 8"/>
          <p:cNvSpPr>
            <a:spLocks noGrp="1"/>
          </p:cNvSpPr>
          <p:nvPr>
            <p:ph type="body" sz="quarter" idx="12" hasCustomPrompt="1"/>
          </p:nvPr>
        </p:nvSpPr>
        <p:spPr>
          <a:xfrm>
            <a:off x="1834195" y="4049487"/>
            <a:ext cx="8524567" cy="720221"/>
          </a:xfrm>
        </p:spPr>
        <p:txBody>
          <a:bodyPr/>
          <a:lstStyle>
            <a:lvl1pPr algn="ctr" eaLnBrk="1" hangingPunct="1">
              <a:defRPr sz="1600">
                <a:solidFill>
                  <a:schemeClr val="bg1">
                    <a:lumMod val="65000"/>
                  </a:schemeClr>
                </a:solidFill>
              </a:defRPr>
            </a:lvl1pPr>
          </a:lstStyle>
          <a:p>
            <a:pPr eaLnBrk="1" hangingPunct="1"/>
            <a:r>
              <a:rPr lang="en-US" dirty="0">
                <a:latin typeface="Tahoma" charset="0"/>
              </a:rPr>
              <a:t>Click to edit “Briefing prepared for”</a:t>
            </a:r>
          </a:p>
        </p:txBody>
      </p:sp>
      <p:sp>
        <p:nvSpPr>
          <p:cNvPr id="11" name="Text Placeholder 10"/>
          <p:cNvSpPr>
            <a:spLocks noGrp="1"/>
          </p:cNvSpPr>
          <p:nvPr>
            <p:ph type="body" sz="quarter" idx="13" hasCustomPrompt="1"/>
          </p:nvPr>
        </p:nvSpPr>
        <p:spPr>
          <a:xfrm>
            <a:off x="3653368" y="4790049"/>
            <a:ext cx="5383057" cy="322825"/>
          </a:xfrm>
        </p:spPr>
        <p:txBody>
          <a:bodyPr/>
          <a:lstStyle>
            <a:lvl1pPr algn="ctr" eaLnBrk="1" hangingPunct="1">
              <a:defRPr sz="1600">
                <a:solidFill>
                  <a:schemeClr val="bg1">
                    <a:lumMod val="65000"/>
                  </a:schemeClr>
                </a:solidFill>
              </a:defRPr>
            </a:lvl1pPr>
          </a:lstStyle>
          <a:p>
            <a:pPr eaLnBrk="1" hangingPunct="1"/>
            <a:r>
              <a:rPr lang="en-US" dirty="0">
                <a:latin typeface="Tahoma" charset="0"/>
              </a:rPr>
              <a:t>Click to enter date of your presentation</a:t>
            </a:r>
          </a:p>
        </p:txBody>
      </p:sp>
    </p:spTree>
    <p:extLst>
      <p:ext uri="{BB962C8B-B14F-4D97-AF65-F5344CB8AC3E}">
        <p14:creationId xmlns:p14="http://schemas.microsoft.com/office/powerpoint/2010/main" val="2220370686"/>
      </p:ext>
    </p:extLst>
  </p:cSld>
  <p:clrMapOvr>
    <a:masterClrMapping/>
  </p:clrMapOvr>
  <p:hf sldNum="0" hdr="0" dt="0"/>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le_and_Conten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markings as appropriate for your organization</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dirty="0"/>
          </a:p>
        </p:txBody>
      </p:sp>
      <p:sp>
        <p:nvSpPr>
          <p:cNvPr id="5" name="Content Placeholder 10"/>
          <p:cNvSpPr>
            <a:spLocks noGrp="1"/>
          </p:cNvSpPr>
          <p:nvPr>
            <p:ph sz="quarter" idx="13"/>
          </p:nvPr>
        </p:nvSpPr>
        <p:spPr>
          <a:xfrm>
            <a:off x="558800" y="1143000"/>
            <a:ext cx="11074400" cy="53340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vl2pPr>
            <a:lvl3pPr marL="1143000" indent="-228600">
              <a:buFont typeface="Arial" pitchFamily="34" charset="0"/>
              <a:buChar char="•"/>
              <a:defRPr sz="1400"/>
            </a:lvl3pPr>
            <a:lvl4pPr marL="1600200" indent="-228600">
              <a:buFont typeface="Arial" pitchFamily="34" charset="0"/>
              <a:buChar char="•"/>
              <a:defRPr sz="1300"/>
            </a:lvl4pPr>
            <a:lvl5pPr marL="2057400" indent="-228600">
              <a:buFont typeface="Arial" pitchFamily="34" charset="0"/>
              <a:buChar char="•"/>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itle 1"/>
          <p:cNvSpPr>
            <a:spLocks noGrp="1"/>
          </p:cNvSpPr>
          <p:nvPr>
            <p:ph type="ctrTitle"/>
          </p:nvPr>
        </p:nvSpPr>
        <p:spPr>
          <a:xfrm>
            <a:off x="2163234" y="151418"/>
            <a:ext cx="9520767"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cxnSp>
        <p:nvCxnSpPr>
          <p:cNvPr id="7" name="Straight Connector 6"/>
          <p:cNvCxnSpPr>
            <a:cxnSpLocks noChangeShapeType="1"/>
          </p:cNvCxnSpPr>
          <p:nvPr userDrawn="1"/>
        </p:nvCxnSpPr>
        <p:spPr bwMode="auto">
          <a:xfrm>
            <a:off x="508000" y="840102"/>
            <a:ext cx="11176000" cy="1587"/>
          </a:xfrm>
          <a:prstGeom prst="line">
            <a:avLst/>
          </a:prstGeom>
          <a:noFill/>
          <a:ln w="22225">
            <a:solidFill>
              <a:srgbClr val="0F5E90"/>
            </a:solidFill>
            <a:round/>
            <a:headEnd/>
            <a:tailEnd/>
          </a:ln>
          <a:extLst>
            <a:ext uri="{909E8E84-426E-40dd-AFC4-6F175D3DCCD1}">
              <a14:hiddenFill xmlns="" xmlns:a14="http://schemas.microsoft.com/office/drawing/2010/main">
                <a:noFill/>
              </a14:hiddenFill>
            </a:ext>
          </a:extLst>
        </p:spPr>
      </p:cxnSp>
    </p:spTree>
    <p:extLst>
      <p:ext uri="{BB962C8B-B14F-4D97-AF65-F5344CB8AC3E}">
        <p14:creationId xmlns:p14="http://schemas.microsoft.com/office/powerpoint/2010/main" val="577769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chnical Approach">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markings as appropriate for your organization</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dirty="0"/>
          </a:p>
        </p:txBody>
      </p:sp>
      <p:sp>
        <p:nvSpPr>
          <p:cNvPr id="5" name="Date Placeholder 4"/>
          <p:cNvSpPr>
            <a:spLocks noGrp="1"/>
          </p:cNvSpPr>
          <p:nvPr>
            <p:ph type="dt" sz="half" idx="12"/>
          </p:nvPr>
        </p:nvSpPr>
        <p:spPr/>
        <p:txBody>
          <a:bodyPr/>
          <a:lstStyle/>
          <a:p>
            <a:endParaRPr lang="en-US" dirty="0"/>
          </a:p>
        </p:txBody>
      </p:sp>
      <p:cxnSp>
        <p:nvCxnSpPr>
          <p:cNvPr id="6" name="Straight Connector 5"/>
          <p:cNvCxnSpPr>
            <a:cxnSpLocks noChangeShapeType="1"/>
          </p:cNvCxnSpPr>
          <p:nvPr userDrawn="1"/>
        </p:nvCxnSpPr>
        <p:spPr bwMode="auto">
          <a:xfrm>
            <a:off x="508000" y="611502"/>
            <a:ext cx="11176000" cy="1587"/>
          </a:xfrm>
          <a:prstGeom prst="line">
            <a:avLst/>
          </a:prstGeom>
          <a:noFill/>
          <a:ln w="22225">
            <a:solidFill>
              <a:srgbClr val="0F5E90"/>
            </a:solidFill>
            <a:round/>
            <a:headEnd/>
            <a:tailEnd/>
          </a:ln>
          <a:extLst>
            <a:ext uri="{909E8E84-426E-40dd-AFC4-6F175D3DCCD1}">
              <a14:hiddenFill xmlns:a14="http://schemas.microsoft.com/office/drawing/2010/main" xmlns="">
                <a:noFill/>
              </a14:hiddenFill>
            </a:ext>
          </a:extLst>
        </p:spPr>
      </p:cxnSp>
      <p:sp>
        <p:nvSpPr>
          <p:cNvPr id="7" name="Content Placeholder 10"/>
          <p:cNvSpPr>
            <a:spLocks noGrp="1"/>
          </p:cNvSpPr>
          <p:nvPr>
            <p:ph sz="quarter" idx="13"/>
          </p:nvPr>
        </p:nvSpPr>
        <p:spPr>
          <a:xfrm>
            <a:off x="558800" y="626765"/>
            <a:ext cx="11074400" cy="5850235"/>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vl2pPr>
            <a:lvl3pPr marL="1143000" indent="-228600">
              <a:buFont typeface="Arial" pitchFamily="34" charset="0"/>
              <a:buChar char="•"/>
              <a:defRPr sz="1400"/>
            </a:lvl3pPr>
            <a:lvl4pPr marL="1600200" indent="-228600">
              <a:buFont typeface="Arial" pitchFamily="34" charset="0"/>
              <a:buChar char="•"/>
              <a:defRPr sz="1300"/>
            </a:lvl4pPr>
            <a:lvl5pPr marL="2057400" indent="-228600">
              <a:buFont typeface="Arial" pitchFamily="34" charset="0"/>
              <a:buChar char="•"/>
              <a:defRPr sz="1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Box 8"/>
          <p:cNvSpPr txBox="1"/>
          <p:nvPr userDrawn="1"/>
        </p:nvSpPr>
        <p:spPr>
          <a:xfrm>
            <a:off x="508000" y="165100"/>
            <a:ext cx="5727700" cy="461665"/>
          </a:xfrm>
          <a:prstGeom prst="rect">
            <a:avLst/>
          </a:prstGeom>
          <a:noFill/>
        </p:spPr>
        <p:txBody>
          <a:bodyPr wrap="square" rtlCol="0">
            <a:spAutoFit/>
          </a:bodyPr>
          <a:lstStyle/>
          <a:p>
            <a:r>
              <a:rPr lang="en-US" sz="2400" dirty="0"/>
              <a:t>Company Information</a:t>
            </a:r>
            <a:r>
              <a:rPr lang="en-US" sz="2400" baseline="0" dirty="0"/>
              <a:t> </a:t>
            </a:r>
            <a:r>
              <a:rPr lang="en-US" sz="2400" baseline="0"/>
              <a:t>and Background</a:t>
            </a:r>
            <a:endParaRPr lang="en-US" sz="2400" dirty="0"/>
          </a:p>
        </p:txBody>
      </p:sp>
    </p:spTree>
    <p:extLst>
      <p:ext uri="{BB962C8B-B14F-4D97-AF65-F5344CB8AC3E}">
        <p14:creationId xmlns:p14="http://schemas.microsoft.com/office/powerpoint/2010/main" val="3747998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ch Detail">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markings as appropriate for your organization</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dirty="0"/>
          </a:p>
        </p:txBody>
      </p:sp>
      <p:sp>
        <p:nvSpPr>
          <p:cNvPr id="5" name="Date Placeholder 4"/>
          <p:cNvSpPr>
            <a:spLocks noGrp="1"/>
          </p:cNvSpPr>
          <p:nvPr>
            <p:ph type="dt" sz="half" idx="12"/>
          </p:nvPr>
        </p:nvSpPr>
        <p:spPr/>
        <p:txBody>
          <a:bodyPr/>
          <a:lstStyle/>
          <a:p>
            <a:endParaRPr lang="en-US" dirty="0"/>
          </a:p>
        </p:txBody>
      </p:sp>
      <p:cxnSp>
        <p:nvCxnSpPr>
          <p:cNvPr id="6" name="Straight Connector 5"/>
          <p:cNvCxnSpPr>
            <a:cxnSpLocks noChangeShapeType="1"/>
          </p:cNvCxnSpPr>
          <p:nvPr userDrawn="1"/>
        </p:nvCxnSpPr>
        <p:spPr bwMode="auto">
          <a:xfrm>
            <a:off x="508000" y="611502"/>
            <a:ext cx="11176000" cy="1587"/>
          </a:xfrm>
          <a:prstGeom prst="line">
            <a:avLst/>
          </a:prstGeom>
          <a:noFill/>
          <a:ln w="22225">
            <a:solidFill>
              <a:srgbClr val="0F5E90"/>
            </a:solidFill>
            <a:round/>
            <a:headEnd/>
            <a:tailEnd/>
          </a:ln>
          <a:extLst>
            <a:ext uri="{909E8E84-426E-40dd-AFC4-6F175D3DCCD1}">
              <a14:hiddenFill xmlns:a14="http://schemas.microsoft.com/office/drawing/2010/main" xmlns="">
                <a:noFill/>
              </a14:hiddenFill>
            </a:ext>
          </a:extLst>
        </p:spPr>
      </p:cxnSp>
      <p:sp>
        <p:nvSpPr>
          <p:cNvPr id="7" name="Content Placeholder 10"/>
          <p:cNvSpPr>
            <a:spLocks noGrp="1"/>
          </p:cNvSpPr>
          <p:nvPr>
            <p:ph sz="quarter" idx="13"/>
          </p:nvPr>
        </p:nvSpPr>
        <p:spPr>
          <a:xfrm>
            <a:off x="558800" y="626765"/>
            <a:ext cx="11074400" cy="5850235"/>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vl2pPr>
            <a:lvl3pPr marL="1143000" indent="-228600">
              <a:buFont typeface="Arial" pitchFamily="34" charset="0"/>
              <a:buChar char="•"/>
              <a:defRPr sz="1400"/>
            </a:lvl3pPr>
            <a:lvl4pPr marL="1600200" indent="-228600">
              <a:buFont typeface="Arial" pitchFamily="34" charset="0"/>
              <a:buChar char="•"/>
              <a:defRPr sz="1300"/>
            </a:lvl4pPr>
            <a:lvl5pPr marL="2057400" indent="-228600">
              <a:buFont typeface="Arial" pitchFamily="34" charset="0"/>
              <a:buChar char="•"/>
              <a:defRPr sz="1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p:cNvSpPr>
            <a:spLocks noGrp="1"/>
          </p:cNvSpPr>
          <p:nvPr>
            <p:ph type="body" sz="quarter" idx="14"/>
          </p:nvPr>
        </p:nvSpPr>
        <p:spPr>
          <a:xfrm>
            <a:off x="558800" y="152400"/>
            <a:ext cx="11099800" cy="458788"/>
          </a:xfrm>
        </p:spPr>
        <p:txBody>
          <a:bodyPr/>
          <a:lstStyle>
            <a:lvl1pPr>
              <a:defRPr sz="2400"/>
            </a:lvl1pPr>
          </a:lstStyle>
          <a:p>
            <a:pPr lvl="0"/>
            <a:r>
              <a:rPr lang="en-US" dirty="0"/>
              <a:t>Edit Master text styles</a:t>
            </a:r>
          </a:p>
        </p:txBody>
      </p:sp>
    </p:spTree>
    <p:extLst>
      <p:ext uri="{BB962C8B-B14F-4D97-AF65-F5344CB8AC3E}">
        <p14:creationId xmlns:p14="http://schemas.microsoft.com/office/powerpoint/2010/main" val="1292139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ravel etc">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markings as appropriate for your organization</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dirty="0"/>
          </a:p>
        </p:txBody>
      </p:sp>
      <p:sp>
        <p:nvSpPr>
          <p:cNvPr id="5" name="Date Placeholder 4"/>
          <p:cNvSpPr>
            <a:spLocks noGrp="1"/>
          </p:cNvSpPr>
          <p:nvPr>
            <p:ph type="dt" sz="half" idx="12"/>
          </p:nvPr>
        </p:nvSpPr>
        <p:spPr/>
        <p:txBody>
          <a:bodyPr/>
          <a:lstStyle/>
          <a:p>
            <a:endParaRPr lang="en-US" dirty="0"/>
          </a:p>
        </p:txBody>
      </p:sp>
      <p:cxnSp>
        <p:nvCxnSpPr>
          <p:cNvPr id="6" name="Straight Connector 5"/>
          <p:cNvCxnSpPr>
            <a:cxnSpLocks noChangeShapeType="1"/>
          </p:cNvCxnSpPr>
          <p:nvPr userDrawn="1"/>
        </p:nvCxnSpPr>
        <p:spPr bwMode="auto">
          <a:xfrm>
            <a:off x="508000" y="611502"/>
            <a:ext cx="11176000" cy="1587"/>
          </a:xfrm>
          <a:prstGeom prst="line">
            <a:avLst/>
          </a:prstGeom>
          <a:noFill/>
          <a:ln w="22225">
            <a:solidFill>
              <a:srgbClr val="0F5E90"/>
            </a:solidFill>
            <a:round/>
            <a:headEnd/>
            <a:tailEnd/>
          </a:ln>
          <a:extLst>
            <a:ext uri="{909E8E84-426E-40dd-AFC4-6F175D3DCCD1}">
              <a14:hiddenFill xmlns:a14="http://schemas.microsoft.com/office/drawing/2010/main" xmlns="">
                <a:noFill/>
              </a14:hiddenFill>
            </a:ext>
          </a:extLst>
        </p:spPr>
      </p:cxnSp>
      <p:sp>
        <p:nvSpPr>
          <p:cNvPr id="7" name="Content Placeholder 10"/>
          <p:cNvSpPr>
            <a:spLocks noGrp="1"/>
          </p:cNvSpPr>
          <p:nvPr>
            <p:ph sz="quarter" idx="13"/>
          </p:nvPr>
        </p:nvSpPr>
        <p:spPr>
          <a:xfrm>
            <a:off x="558800" y="626765"/>
            <a:ext cx="11074400" cy="5850235"/>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vl2pPr>
            <a:lvl3pPr marL="1143000" indent="-228600">
              <a:buFont typeface="Arial" pitchFamily="34" charset="0"/>
              <a:buChar char="•"/>
              <a:defRPr sz="1400"/>
            </a:lvl3pPr>
            <a:lvl4pPr marL="1600200" indent="-228600">
              <a:buFont typeface="Arial" pitchFamily="34" charset="0"/>
              <a:buChar char="•"/>
              <a:defRPr sz="1300"/>
            </a:lvl4pPr>
            <a:lvl5pPr marL="2057400" indent="-228600">
              <a:buFont typeface="Arial" pitchFamily="34" charset="0"/>
              <a:buChar char="•"/>
              <a:defRPr sz="1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Box 8"/>
          <p:cNvSpPr txBox="1"/>
          <p:nvPr userDrawn="1"/>
        </p:nvSpPr>
        <p:spPr>
          <a:xfrm>
            <a:off x="508000" y="165100"/>
            <a:ext cx="5727700" cy="461665"/>
          </a:xfrm>
          <a:prstGeom prst="rect">
            <a:avLst/>
          </a:prstGeom>
          <a:noFill/>
        </p:spPr>
        <p:txBody>
          <a:bodyPr wrap="square" rtlCol="0">
            <a:spAutoFit/>
          </a:bodyPr>
          <a:lstStyle/>
          <a:p>
            <a:r>
              <a:rPr lang="en-US" sz="2400" dirty="0"/>
              <a:t>Travel, Meetings, Conferences</a:t>
            </a:r>
          </a:p>
        </p:txBody>
      </p:sp>
    </p:spTree>
    <p:extLst>
      <p:ext uri="{BB962C8B-B14F-4D97-AF65-F5344CB8AC3E}">
        <p14:creationId xmlns:p14="http://schemas.microsoft.com/office/powerpoint/2010/main" val="210072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ubs and Pres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markings as appropriate for your organization</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dirty="0"/>
          </a:p>
        </p:txBody>
      </p:sp>
      <p:sp>
        <p:nvSpPr>
          <p:cNvPr id="5" name="Date Placeholder 4"/>
          <p:cNvSpPr>
            <a:spLocks noGrp="1"/>
          </p:cNvSpPr>
          <p:nvPr>
            <p:ph type="dt" sz="half" idx="12"/>
          </p:nvPr>
        </p:nvSpPr>
        <p:spPr/>
        <p:txBody>
          <a:bodyPr/>
          <a:lstStyle/>
          <a:p>
            <a:endParaRPr lang="en-US" dirty="0"/>
          </a:p>
        </p:txBody>
      </p:sp>
      <p:cxnSp>
        <p:nvCxnSpPr>
          <p:cNvPr id="6" name="Straight Connector 5"/>
          <p:cNvCxnSpPr>
            <a:cxnSpLocks noChangeShapeType="1"/>
          </p:cNvCxnSpPr>
          <p:nvPr userDrawn="1"/>
        </p:nvCxnSpPr>
        <p:spPr bwMode="auto">
          <a:xfrm>
            <a:off x="508000" y="611502"/>
            <a:ext cx="11176000" cy="1587"/>
          </a:xfrm>
          <a:prstGeom prst="line">
            <a:avLst/>
          </a:prstGeom>
          <a:noFill/>
          <a:ln w="22225">
            <a:solidFill>
              <a:srgbClr val="0F5E90"/>
            </a:solidFill>
            <a:round/>
            <a:headEnd/>
            <a:tailEnd/>
          </a:ln>
          <a:extLst>
            <a:ext uri="{909E8E84-426E-40dd-AFC4-6F175D3DCCD1}">
              <a14:hiddenFill xmlns:a14="http://schemas.microsoft.com/office/drawing/2010/main" xmlns="">
                <a:noFill/>
              </a14:hiddenFill>
            </a:ext>
          </a:extLst>
        </p:spPr>
      </p:cxnSp>
      <p:sp>
        <p:nvSpPr>
          <p:cNvPr id="7" name="Content Placeholder 10"/>
          <p:cNvSpPr>
            <a:spLocks noGrp="1"/>
          </p:cNvSpPr>
          <p:nvPr>
            <p:ph sz="quarter" idx="13"/>
          </p:nvPr>
        </p:nvSpPr>
        <p:spPr>
          <a:xfrm>
            <a:off x="558800" y="626765"/>
            <a:ext cx="11074400" cy="5850235"/>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vl2pPr>
            <a:lvl3pPr marL="1143000" indent="-228600">
              <a:buFont typeface="Arial" pitchFamily="34" charset="0"/>
              <a:buChar char="•"/>
              <a:defRPr sz="1400"/>
            </a:lvl3pPr>
            <a:lvl4pPr marL="1600200" indent="-228600">
              <a:buFont typeface="Arial" pitchFamily="34" charset="0"/>
              <a:buChar char="•"/>
              <a:defRPr sz="1300"/>
            </a:lvl4pPr>
            <a:lvl5pPr marL="2057400" indent="-228600">
              <a:buFont typeface="Arial" pitchFamily="34" charset="0"/>
              <a:buChar char="•"/>
              <a:defRPr sz="1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Box 8"/>
          <p:cNvSpPr txBox="1"/>
          <p:nvPr userDrawn="1"/>
        </p:nvSpPr>
        <p:spPr>
          <a:xfrm>
            <a:off x="508000" y="165100"/>
            <a:ext cx="5727700" cy="461665"/>
          </a:xfrm>
          <a:prstGeom prst="rect">
            <a:avLst/>
          </a:prstGeom>
          <a:noFill/>
        </p:spPr>
        <p:txBody>
          <a:bodyPr wrap="square" rtlCol="0">
            <a:spAutoFit/>
          </a:bodyPr>
          <a:lstStyle/>
          <a:p>
            <a:r>
              <a:rPr lang="en-US" sz="2400" dirty="0"/>
              <a:t>Publications and Press</a:t>
            </a:r>
          </a:p>
        </p:txBody>
      </p:sp>
    </p:spTree>
    <p:extLst>
      <p:ext uri="{BB962C8B-B14F-4D97-AF65-F5344CB8AC3E}">
        <p14:creationId xmlns:p14="http://schemas.microsoft.com/office/powerpoint/2010/main" val="3074332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tems of Interes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markings as appropriate for your organization</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dirty="0"/>
          </a:p>
        </p:txBody>
      </p:sp>
      <p:sp>
        <p:nvSpPr>
          <p:cNvPr id="8" name="Slide Number Placeholder 3"/>
          <p:cNvSpPr txBox="1">
            <a:spLocks/>
          </p:cNvSpPr>
          <p:nvPr userDrawn="1"/>
        </p:nvSpPr>
        <p:spPr>
          <a:xfrm>
            <a:off x="11174805" y="6553200"/>
            <a:ext cx="1016000" cy="292102"/>
          </a:xfrm>
          <a:prstGeom prst="rect">
            <a:avLst/>
          </a:prstGeom>
        </p:spPr>
        <p:txBody>
          <a:bodyPr vert="horz" wrap="square" lIns="91440" tIns="45720" rIns="91440" bIns="45720" numCol="1" anchor="ctr" anchorCtr="0" compatLnSpc="1">
            <a:prstTxWarp prst="textNoShape">
              <a:avLst/>
            </a:prstTxWarp>
          </a:bodyPr>
          <a:lstStyle>
            <a:defPPr>
              <a:defRPr lang="en-US"/>
            </a:defPPr>
            <a:lvl1pPr marL="0" algn="r" defTabSz="914400" rtl="0" eaLnBrk="1" latinLnBrk="0" hangingPunct="1">
              <a:defRPr sz="1000" kern="1200" baseline="0">
                <a:solidFill>
                  <a:srgbClr val="898989"/>
                </a:solidFill>
                <a:latin typeface="Tahoma"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231CC523-8BC6-4921-807A-66BD262F34AB}" type="slidenum">
              <a:rPr lang="en-US" smtClean="0"/>
              <a:pPr>
                <a:defRPr/>
              </a:pPr>
              <a:t>‹#›</a:t>
            </a:fld>
            <a:endParaRPr lang="en-US" dirty="0"/>
          </a:p>
        </p:txBody>
      </p:sp>
      <p:cxnSp>
        <p:nvCxnSpPr>
          <p:cNvPr id="9" name="Straight Connector 8"/>
          <p:cNvCxnSpPr>
            <a:cxnSpLocks noChangeShapeType="1"/>
          </p:cNvCxnSpPr>
          <p:nvPr userDrawn="1"/>
        </p:nvCxnSpPr>
        <p:spPr bwMode="auto">
          <a:xfrm>
            <a:off x="508000" y="611502"/>
            <a:ext cx="11176000" cy="1587"/>
          </a:xfrm>
          <a:prstGeom prst="line">
            <a:avLst/>
          </a:prstGeom>
          <a:noFill/>
          <a:ln w="22225">
            <a:solidFill>
              <a:srgbClr val="0F5E90"/>
            </a:solidFill>
            <a:round/>
            <a:headEnd/>
            <a:tailEnd/>
          </a:ln>
          <a:extLst>
            <a:ext uri="{909E8E84-426E-40dd-AFC4-6F175D3DCCD1}">
              <a14:hiddenFill xmlns:a14="http://schemas.microsoft.com/office/drawing/2010/main" xmlns="">
                <a:noFill/>
              </a14:hiddenFill>
            </a:ext>
          </a:extLst>
        </p:spPr>
      </p:cxnSp>
      <p:sp>
        <p:nvSpPr>
          <p:cNvPr id="11" name="Content Placeholder 10"/>
          <p:cNvSpPr>
            <a:spLocks noGrp="1"/>
          </p:cNvSpPr>
          <p:nvPr>
            <p:ph sz="quarter" idx="13"/>
          </p:nvPr>
        </p:nvSpPr>
        <p:spPr>
          <a:xfrm>
            <a:off x="558800" y="626765"/>
            <a:ext cx="11074400" cy="5850235"/>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vl2pPr>
            <a:lvl3pPr marL="1143000" indent="-228600">
              <a:buFont typeface="Arial" pitchFamily="34" charset="0"/>
              <a:buChar char="•"/>
              <a:defRPr sz="1400"/>
            </a:lvl3pPr>
            <a:lvl4pPr marL="1600200" indent="-228600">
              <a:buFont typeface="Arial" pitchFamily="34" charset="0"/>
              <a:buChar char="•"/>
              <a:defRPr sz="1300"/>
            </a:lvl4pPr>
            <a:lvl5pPr marL="2057400" indent="-228600">
              <a:buFont typeface="Arial" pitchFamily="34" charset="0"/>
              <a:buChar char="•"/>
              <a:defRPr sz="1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Box 11"/>
          <p:cNvSpPr txBox="1"/>
          <p:nvPr userDrawn="1"/>
        </p:nvSpPr>
        <p:spPr>
          <a:xfrm>
            <a:off x="508000" y="165100"/>
            <a:ext cx="5727700" cy="461665"/>
          </a:xfrm>
          <a:prstGeom prst="rect">
            <a:avLst/>
          </a:prstGeom>
          <a:noFill/>
        </p:spPr>
        <p:txBody>
          <a:bodyPr wrap="square" rtlCol="0">
            <a:spAutoFit/>
          </a:bodyPr>
          <a:lstStyle/>
          <a:p>
            <a:r>
              <a:rPr lang="en-US" sz="2400" dirty="0"/>
              <a:t>Items of Interest</a:t>
            </a:r>
          </a:p>
        </p:txBody>
      </p:sp>
    </p:spTree>
    <p:extLst>
      <p:ext uri="{BB962C8B-B14F-4D97-AF65-F5344CB8AC3E}">
        <p14:creationId xmlns:p14="http://schemas.microsoft.com/office/powerpoint/2010/main" val="739336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ood Idea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markings as appropriate for your organization</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dirty="0"/>
          </a:p>
        </p:txBody>
      </p:sp>
      <p:cxnSp>
        <p:nvCxnSpPr>
          <p:cNvPr id="8" name="Straight Connector 7"/>
          <p:cNvCxnSpPr>
            <a:cxnSpLocks noChangeShapeType="1"/>
          </p:cNvCxnSpPr>
          <p:nvPr userDrawn="1"/>
        </p:nvCxnSpPr>
        <p:spPr bwMode="auto">
          <a:xfrm>
            <a:off x="508000" y="611502"/>
            <a:ext cx="11176000" cy="1587"/>
          </a:xfrm>
          <a:prstGeom prst="line">
            <a:avLst/>
          </a:prstGeom>
          <a:noFill/>
          <a:ln w="22225">
            <a:solidFill>
              <a:srgbClr val="0F5E90"/>
            </a:solidFill>
            <a:round/>
            <a:headEnd/>
            <a:tailEnd/>
          </a:ln>
          <a:extLst>
            <a:ext uri="{909E8E84-426E-40dd-AFC4-6F175D3DCCD1}">
              <a14:hiddenFill xmlns:a14="http://schemas.microsoft.com/office/drawing/2010/main" xmlns="">
                <a:noFill/>
              </a14:hiddenFill>
            </a:ext>
          </a:extLst>
        </p:spPr>
      </p:cxnSp>
      <p:sp>
        <p:nvSpPr>
          <p:cNvPr id="9" name="Content Placeholder 10"/>
          <p:cNvSpPr>
            <a:spLocks noGrp="1"/>
          </p:cNvSpPr>
          <p:nvPr>
            <p:ph sz="quarter" idx="13"/>
          </p:nvPr>
        </p:nvSpPr>
        <p:spPr>
          <a:xfrm>
            <a:off x="558800" y="626765"/>
            <a:ext cx="11074400" cy="5850235"/>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vl2pPr>
            <a:lvl3pPr marL="1143000" indent="-228600">
              <a:buFont typeface="Arial" pitchFamily="34" charset="0"/>
              <a:buChar char="•"/>
              <a:defRPr sz="1400"/>
            </a:lvl3pPr>
            <a:lvl4pPr marL="1600200" indent="-228600">
              <a:buFont typeface="Arial" pitchFamily="34" charset="0"/>
              <a:buChar char="•"/>
              <a:defRPr sz="1300"/>
            </a:lvl4pPr>
            <a:lvl5pPr marL="2057400" indent="-228600">
              <a:buFont typeface="Arial" pitchFamily="34" charset="0"/>
              <a:buChar char="•"/>
              <a:defRPr sz="1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Box 10"/>
          <p:cNvSpPr txBox="1"/>
          <p:nvPr userDrawn="1"/>
        </p:nvSpPr>
        <p:spPr>
          <a:xfrm>
            <a:off x="508000" y="165100"/>
            <a:ext cx="5727700" cy="461665"/>
          </a:xfrm>
          <a:prstGeom prst="rect">
            <a:avLst/>
          </a:prstGeom>
          <a:noFill/>
        </p:spPr>
        <p:txBody>
          <a:bodyPr wrap="square" rtlCol="0">
            <a:spAutoFit/>
          </a:bodyPr>
          <a:lstStyle/>
          <a:p>
            <a:r>
              <a:rPr lang="en-US" sz="2400" dirty="0"/>
              <a:t>Good Ideas</a:t>
            </a:r>
          </a:p>
        </p:txBody>
      </p:sp>
    </p:spTree>
    <p:extLst>
      <p:ext uri="{BB962C8B-B14F-4D97-AF65-F5344CB8AC3E}">
        <p14:creationId xmlns:p14="http://schemas.microsoft.com/office/powerpoint/2010/main" val="1740716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inancial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markings as appropriate for your organization</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dirty="0"/>
          </a:p>
        </p:txBody>
      </p:sp>
      <p:sp>
        <p:nvSpPr>
          <p:cNvPr id="5" name="Content Placeholder 10"/>
          <p:cNvSpPr>
            <a:spLocks noGrp="1"/>
          </p:cNvSpPr>
          <p:nvPr>
            <p:ph sz="quarter" idx="13"/>
          </p:nvPr>
        </p:nvSpPr>
        <p:spPr>
          <a:xfrm>
            <a:off x="558800" y="5071730"/>
            <a:ext cx="11074400" cy="1405269"/>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vl2pPr>
            <a:lvl3pPr marL="1143000" indent="-228600">
              <a:buFont typeface="Arial" pitchFamily="34" charset="0"/>
              <a:buChar char="•"/>
              <a:defRPr sz="1400"/>
            </a:lvl3pPr>
            <a:lvl4pPr marL="1600200" indent="-228600">
              <a:buFont typeface="Arial" pitchFamily="34" charset="0"/>
              <a:buChar char="•"/>
              <a:defRPr sz="1300"/>
            </a:lvl4pPr>
            <a:lvl5pPr marL="2057400" indent="-228600">
              <a:buFont typeface="Arial" pitchFamily="34" charset="0"/>
              <a:buChar char="•"/>
              <a:defRPr sz="13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5"/>
          <p:cNvSpPr>
            <a:spLocks noGrp="1"/>
          </p:cNvSpPr>
          <p:nvPr>
            <p:ph type="body" sz="quarter" idx="15"/>
          </p:nvPr>
        </p:nvSpPr>
        <p:spPr>
          <a:xfrm>
            <a:off x="2759681" y="165100"/>
            <a:ext cx="8733821" cy="466344"/>
          </a:xfrm>
        </p:spPr>
        <p:txBody>
          <a:bodyPr anchor="ctr"/>
          <a:lstStyle>
            <a:lvl1pPr>
              <a:defRPr sz="2400" baseline="0">
                <a:solidFill>
                  <a:schemeClr val="bg1">
                    <a:lumMod val="50000"/>
                  </a:schemeClr>
                </a:solidFill>
              </a:defRPr>
            </a:lvl1pPr>
          </a:lstStyle>
          <a:p>
            <a:pPr lvl="0"/>
            <a:endParaRPr lang="en-US" dirty="0"/>
          </a:p>
        </p:txBody>
      </p:sp>
      <p:cxnSp>
        <p:nvCxnSpPr>
          <p:cNvPr id="8" name="Straight Connector 7"/>
          <p:cNvCxnSpPr>
            <a:cxnSpLocks noChangeShapeType="1"/>
          </p:cNvCxnSpPr>
          <p:nvPr userDrawn="1"/>
        </p:nvCxnSpPr>
        <p:spPr bwMode="auto">
          <a:xfrm>
            <a:off x="508000" y="611502"/>
            <a:ext cx="10985502" cy="0"/>
          </a:xfrm>
          <a:prstGeom prst="line">
            <a:avLst/>
          </a:prstGeom>
          <a:noFill/>
          <a:ln w="22225">
            <a:solidFill>
              <a:srgbClr val="0F5E90"/>
            </a:solidFill>
            <a:round/>
            <a:headEnd/>
            <a:tailEnd/>
          </a:ln>
          <a:extLst>
            <a:ext uri="{909E8E84-426E-40dd-AFC4-6F175D3DCCD1}">
              <a14:hiddenFill xmlns:a14="http://schemas.microsoft.com/office/drawing/2010/main" xmlns="">
                <a:noFill/>
              </a14:hiddenFill>
            </a:ext>
          </a:extLst>
        </p:spPr>
      </p:cxnSp>
      <p:sp>
        <p:nvSpPr>
          <p:cNvPr id="9" name="TextBox 8"/>
          <p:cNvSpPr txBox="1"/>
          <p:nvPr userDrawn="1"/>
        </p:nvSpPr>
        <p:spPr>
          <a:xfrm>
            <a:off x="507999" y="165100"/>
            <a:ext cx="2442181" cy="461665"/>
          </a:xfrm>
          <a:prstGeom prst="rect">
            <a:avLst/>
          </a:prstGeom>
          <a:noFill/>
        </p:spPr>
        <p:txBody>
          <a:bodyPr wrap="square" rtlCol="0">
            <a:spAutoFit/>
          </a:bodyPr>
          <a:lstStyle/>
          <a:p>
            <a:r>
              <a:rPr lang="en-US" sz="2400" dirty="0"/>
              <a:t>Financials as of</a:t>
            </a:r>
          </a:p>
        </p:txBody>
      </p:sp>
    </p:spTree>
    <p:extLst>
      <p:ext uri="{BB962C8B-B14F-4D97-AF65-F5344CB8AC3E}">
        <p14:creationId xmlns:p14="http://schemas.microsoft.com/office/powerpoint/2010/main" val="3452974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Text Placeholder 2"/>
          <p:cNvSpPr>
            <a:spLocks noGrp="1"/>
          </p:cNvSpPr>
          <p:nvPr>
            <p:ph type="body" idx="1"/>
          </p:nvPr>
        </p:nvSpPr>
        <p:spPr bwMode="auto">
          <a:xfrm>
            <a:off x="508000" y="735865"/>
            <a:ext cx="11176000" cy="55125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p:cNvSpPr>
            <a:spLocks noGrp="1"/>
          </p:cNvSpPr>
          <p:nvPr>
            <p:ph type="ftr" sz="quarter" idx="3"/>
          </p:nvPr>
        </p:nvSpPr>
        <p:spPr>
          <a:xfrm>
            <a:off x="1778000" y="6553936"/>
            <a:ext cx="8636000" cy="298450"/>
          </a:xfrm>
          <a:prstGeom prst="rect">
            <a:avLst/>
          </a:prstGeom>
        </p:spPr>
        <p:txBody>
          <a:bodyPr vert="horz" wrap="square" lIns="91440" tIns="45720" rIns="91440" bIns="45720" numCol="1" anchor="ctr" anchorCtr="0" compatLnSpc="1">
            <a:prstTxWarp prst="textNoShape">
              <a:avLst/>
            </a:prstTxWarp>
          </a:bodyPr>
          <a:lstStyle>
            <a:lvl1pPr algn="ctr">
              <a:defRPr sz="900" baseline="0">
                <a:solidFill>
                  <a:srgbClr val="898989"/>
                </a:solidFill>
                <a:latin typeface="Tahoma" charset="0"/>
              </a:defRPr>
            </a:lvl1pPr>
          </a:lstStyle>
          <a:p>
            <a:pPr>
              <a:defRPr/>
            </a:pPr>
            <a:r>
              <a:rPr lang="en-US" dirty="0"/>
              <a:t>Distribution markings as appropriate for your organization</a:t>
            </a:r>
          </a:p>
        </p:txBody>
      </p:sp>
      <p:sp>
        <p:nvSpPr>
          <p:cNvPr id="12" name="Slide Number Placeholder 5"/>
          <p:cNvSpPr>
            <a:spLocks noGrp="1"/>
          </p:cNvSpPr>
          <p:nvPr>
            <p:ph type="sldNum" sz="quarter" idx="4"/>
          </p:nvPr>
        </p:nvSpPr>
        <p:spPr>
          <a:xfrm>
            <a:off x="11174805" y="6553200"/>
            <a:ext cx="1016000" cy="292102"/>
          </a:xfrm>
          <a:prstGeom prst="rect">
            <a:avLst/>
          </a:prstGeom>
        </p:spPr>
        <p:txBody>
          <a:bodyPr vert="horz" wrap="square" lIns="91440" tIns="45720" rIns="91440" bIns="45720" numCol="1" anchor="ctr" anchorCtr="0" compatLnSpc="1">
            <a:prstTxWarp prst="textNoShape">
              <a:avLst/>
            </a:prstTxWarp>
          </a:bodyPr>
          <a:lstStyle>
            <a:lvl1pPr algn="r">
              <a:defRPr sz="1000" baseline="0">
                <a:solidFill>
                  <a:srgbClr val="898989"/>
                </a:solidFill>
                <a:latin typeface="Tahoma" charset="0"/>
              </a:defRPr>
            </a:lvl1pPr>
          </a:lstStyle>
          <a:p>
            <a:pPr>
              <a:defRPr/>
            </a:pPr>
            <a:fld id="{231CC523-8BC6-4921-807A-66BD262F34AB}" type="slidenum">
              <a:rPr lang="en-US" smtClean="0"/>
              <a:pPr>
                <a:defRPr/>
              </a:pPr>
              <a:t>‹#›</a:t>
            </a:fld>
            <a:endParaRPr lang="en-US" dirty="0"/>
          </a:p>
        </p:txBody>
      </p:sp>
      <p:sp>
        <p:nvSpPr>
          <p:cNvPr id="13" name="Title Placeholder 9"/>
          <p:cNvSpPr>
            <a:spLocks noGrp="1"/>
          </p:cNvSpPr>
          <p:nvPr>
            <p:ph type="title"/>
          </p:nvPr>
        </p:nvSpPr>
        <p:spPr bwMode="auto">
          <a:xfrm>
            <a:off x="508001" y="152400"/>
            <a:ext cx="11176000" cy="48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Master title style</a:t>
            </a:r>
          </a:p>
        </p:txBody>
      </p:sp>
      <p:sp>
        <p:nvSpPr>
          <p:cNvPr id="2" name="Date Placeholder 1"/>
          <p:cNvSpPr>
            <a:spLocks noGrp="1"/>
          </p:cNvSpPr>
          <p:nvPr>
            <p:ph type="dt" sz="half" idx="2"/>
          </p:nvPr>
        </p:nvSpPr>
        <p:spPr>
          <a:xfrm>
            <a:off x="0" y="644916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718" r:id="rId1"/>
    <p:sldLayoutId id="2147483770" r:id="rId2"/>
    <p:sldLayoutId id="2147483771" r:id="rId3"/>
    <p:sldLayoutId id="2147483772" r:id="rId4"/>
    <p:sldLayoutId id="2147483774" r:id="rId5"/>
    <p:sldLayoutId id="2147483775" r:id="rId6"/>
    <p:sldLayoutId id="2147483761" r:id="rId7"/>
    <p:sldLayoutId id="2147483762" r:id="rId8"/>
    <p:sldLayoutId id="2147483763" r:id="rId9"/>
    <p:sldLayoutId id="2147483769" r:id="rId10"/>
    <p:sldLayoutId id="2147483765" r:id="rId11"/>
    <p:sldLayoutId id="2147483768" r:id="rId12"/>
    <p:sldLayoutId id="2147483723" r:id="rId13"/>
    <p:sldLayoutId id="2147483725" r:id="rId14"/>
    <p:sldLayoutId id="2147483726" r:id="rId15"/>
    <p:sldLayoutId id="2147483729" r:id="rId16"/>
    <p:sldLayoutId id="2147483728" r:id="rId17"/>
    <p:sldLayoutId id="2147483727" r:id="rId18"/>
    <p:sldLayoutId id="2147483730" r:id="rId19"/>
    <p:sldLayoutId id="2147483731" r:id="rId20"/>
    <p:sldLayoutId id="2147483754" r:id="rId21"/>
    <p:sldLayoutId id="2147483776" r:id="rId22"/>
    <p:sldLayoutId id="2147483777" r:id="rId23"/>
  </p:sldLayoutIdLst>
  <p:hf hdr="0" dt="0"/>
  <p:txStyles>
    <p:titleStyle>
      <a:lvl1pPr algn="l" defTabSz="914400" rtl="0" eaLnBrk="1" latinLnBrk="0" hangingPunct="1">
        <a:spcBef>
          <a:spcPct val="0"/>
        </a:spcBef>
        <a:buNone/>
        <a:defRPr sz="2400" kern="1200">
          <a:solidFill>
            <a:schemeClr val="tx1"/>
          </a:solidFill>
          <a:latin typeface="Tahoma" pitchFamily="34" charset="0"/>
          <a:ea typeface="+mj-ea"/>
          <a:cs typeface="Tahoma" pitchFamily="34" charset="0"/>
        </a:defRPr>
      </a:lvl1pPr>
    </p:titleStyle>
    <p:bodyStyle>
      <a:lvl1pPr marL="342900" indent="-342900" algn="l" defTabSz="914400" rtl="0" eaLnBrk="1" latinLnBrk="0" hangingPunct="1">
        <a:spcBef>
          <a:spcPct val="20000"/>
        </a:spcBef>
        <a:buFont typeface="Arial" pitchFamily="34" charset="0"/>
        <a:buNone/>
        <a:defRPr sz="2000" kern="1200">
          <a:solidFill>
            <a:schemeClr val="tx1"/>
          </a:solidFill>
          <a:latin typeface="Tahoma" pitchFamily="34" charset="0"/>
          <a:ea typeface="+mn-ea"/>
          <a:cs typeface="Tahoma"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Tahoma" pitchFamily="34" charset="0"/>
          <a:ea typeface="+mn-ea"/>
          <a:cs typeface="Tahoma"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Tahoma" pitchFamily="34" charset="0"/>
          <a:ea typeface="+mn-ea"/>
          <a:cs typeface="Tahoma"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Tahoma" pitchFamily="34" charset="0"/>
          <a:ea typeface="+mn-ea"/>
          <a:cs typeface="Tahoma" pitchFamily="34" charset="0"/>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p:txBody>
          <a:bodyPr/>
          <a:lstStyle/>
          <a:p>
            <a:r>
              <a:rPr lang="en-US" b="1" dirty="0">
                <a:solidFill>
                  <a:srgbClr val="FF0000"/>
                </a:solidFill>
              </a:rPr>
              <a:t>Commercialization Template Instructions          </a:t>
            </a:r>
            <a:r>
              <a:rPr lang="en-US" sz="1600" b="1" dirty="0">
                <a:solidFill>
                  <a:srgbClr val="FF0000"/>
                </a:solidFill>
              </a:rPr>
              <a:t>(Delete this slide before submitting)</a:t>
            </a:r>
            <a:endParaRPr lang="en-US" sz="1800" dirty="0">
              <a:solidFill>
                <a:srgbClr val="FF0000"/>
              </a:solidFill>
            </a:endParaRPr>
          </a:p>
        </p:txBody>
      </p:sp>
      <p:sp>
        <p:nvSpPr>
          <p:cNvPr id="3" name="Slide Number Placeholder 2"/>
          <p:cNvSpPr>
            <a:spLocks noGrp="1"/>
          </p:cNvSpPr>
          <p:nvPr>
            <p:ph type="sldNum" sz="quarter" idx="11"/>
          </p:nvPr>
        </p:nvSpPr>
        <p:spPr/>
        <p:txBody>
          <a:bodyPr/>
          <a:lstStyle/>
          <a:p>
            <a:pPr>
              <a:defRPr/>
            </a:pPr>
            <a:fld id="{231CC523-8BC6-4921-807A-66BD262F34AB}" type="slidenum">
              <a:rPr lang="en-US" smtClean="0"/>
              <a:pPr>
                <a:defRPr/>
              </a:pPr>
              <a:t>1</a:t>
            </a:fld>
            <a:endParaRPr lang="en-US" dirty="0"/>
          </a:p>
        </p:txBody>
      </p:sp>
      <p:sp>
        <p:nvSpPr>
          <p:cNvPr id="4" name="Content Placeholder 3"/>
          <p:cNvSpPr>
            <a:spLocks noGrp="1"/>
          </p:cNvSpPr>
          <p:nvPr>
            <p:ph sz="quarter" idx="13"/>
          </p:nvPr>
        </p:nvSpPr>
        <p:spPr/>
        <p:txBody>
          <a:bodyPr/>
          <a:lstStyle/>
          <a:p>
            <a:pPr>
              <a:spcBef>
                <a:spcPts val="1800"/>
              </a:spcBef>
              <a:buFont typeface="+mj-lt"/>
              <a:buAutoNum type="arabicPeriod"/>
            </a:pPr>
            <a:endParaRPr lang="en-US" dirty="0">
              <a:solidFill>
                <a:srgbClr val="FF0000"/>
              </a:solidFill>
            </a:endParaRPr>
          </a:p>
          <a:p>
            <a:pPr>
              <a:spcBef>
                <a:spcPts val="1800"/>
              </a:spcBef>
              <a:buFont typeface="+mj-lt"/>
              <a:buAutoNum type="arabicPeriod"/>
            </a:pPr>
            <a:r>
              <a:rPr lang="en-US" dirty="0">
                <a:solidFill>
                  <a:srgbClr val="FF0000"/>
                </a:solidFill>
              </a:rPr>
              <a:t>The slide deck will not exceed a maximum of 8 slides, per BAA instructions.</a:t>
            </a:r>
          </a:p>
          <a:p>
            <a:pPr>
              <a:spcBef>
                <a:spcPts val="1800"/>
              </a:spcBef>
              <a:buFont typeface="+mj-lt"/>
              <a:buAutoNum type="arabicPeriod"/>
            </a:pPr>
            <a:r>
              <a:rPr lang="en-US" dirty="0">
                <a:solidFill>
                  <a:srgbClr val="FF0000"/>
                </a:solidFill>
              </a:rPr>
              <a:t>The template is to give you basic guidance and information that the evaluation team would like to see regarding your small business.  How you define, answer and implement that information within the slide deck is up to your creative technical expertise. </a:t>
            </a:r>
          </a:p>
          <a:p>
            <a:pPr>
              <a:spcBef>
                <a:spcPts val="1800"/>
              </a:spcBef>
              <a:buFont typeface="+mj-lt"/>
              <a:buAutoNum type="arabicPeriod"/>
            </a:pPr>
            <a:r>
              <a:rPr lang="en-US" dirty="0">
                <a:solidFill>
                  <a:srgbClr val="FF0000"/>
                </a:solidFill>
              </a:rPr>
              <a:t>Slides should display the slide number in bottom right corner</a:t>
            </a:r>
          </a:p>
          <a:p>
            <a:pPr>
              <a:spcBef>
                <a:spcPts val="1800"/>
              </a:spcBef>
              <a:buFont typeface="+mj-lt"/>
              <a:buAutoNum type="arabicPeriod"/>
            </a:pPr>
            <a:r>
              <a:rPr lang="en-US" dirty="0">
                <a:solidFill>
                  <a:srgbClr val="FF0000"/>
                </a:solidFill>
              </a:rPr>
              <a:t>All text (including tables, charts, plots, axes labels, legends, captions) must be readable without zooming and understandable without voice-over</a:t>
            </a:r>
          </a:p>
          <a:p>
            <a:pPr>
              <a:spcBef>
                <a:spcPts val="1800"/>
              </a:spcBef>
              <a:buFont typeface="+mj-lt"/>
              <a:buAutoNum type="arabicPeriod"/>
            </a:pPr>
            <a:r>
              <a:rPr lang="en-US" dirty="0">
                <a:solidFill>
                  <a:srgbClr val="FF0000"/>
                </a:solidFill>
              </a:rPr>
              <a:t>For plots and charts:</a:t>
            </a:r>
          </a:p>
          <a:p>
            <a:pPr marL="800100" lvl="1" indent="-342900">
              <a:spcBef>
                <a:spcPts val="1800"/>
              </a:spcBef>
              <a:buFont typeface="+mj-lt"/>
              <a:buAutoNum type="alphaLcPeriod"/>
            </a:pPr>
            <a:r>
              <a:rPr lang="en-US" sz="1800" dirty="0">
                <a:solidFill>
                  <a:srgbClr val="FF0000"/>
                </a:solidFill>
              </a:rPr>
              <a:t>Include title/bullet describing importance of plot/chart, and/or data (be specific)</a:t>
            </a:r>
          </a:p>
          <a:p>
            <a:pPr marL="800100" lvl="1" indent="-342900">
              <a:spcBef>
                <a:spcPts val="1800"/>
              </a:spcBef>
              <a:buFont typeface="+mj-lt"/>
              <a:buAutoNum type="alphaLcPeriod"/>
            </a:pPr>
            <a:r>
              <a:rPr lang="en-US" sz="1800" dirty="0">
                <a:solidFill>
                  <a:srgbClr val="FF0000"/>
                </a:solidFill>
              </a:rPr>
              <a:t>Axes must be meaningfully labeled (to be understandable by non-experts) and include scale</a:t>
            </a:r>
          </a:p>
          <a:p>
            <a:pPr>
              <a:spcBef>
                <a:spcPts val="1800"/>
              </a:spcBef>
              <a:buFont typeface="+mj-lt"/>
              <a:buAutoNum type="arabicPeriod"/>
            </a:pPr>
            <a:r>
              <a:rPr lang="en-US" dirty="0">
                <a:solidFill>
                  <a:srgbClr val="FF0000"/>
                </a:solidFill>
              </a:rPr>
              <a:t>Avoid jargon; define technical terms</a:t>
            </a:r>
          </a:p>
          <a:p>
            <a:pPr>
              <a:spcBef>
                <a:spcPts val="1800"/>
              </a:spcBef>
              <a:buFont typeface="+mj-lt"/>
              <a:buAutoNum type="arabicPeriod"/>
            </a:pPr>
            <a:r>
              <a:rPr lang="en-US" dirty="0">
                <a:solidFill>
                  <a:srgbClr val="FF0000"/>
                </a:solidFill>
              </a:rPr>
              <a:t>Save as a PDF file for submission to DSIP</a:t>
            </a:r>
          </a:p>
          <a:p>
            <a:pPr>
              <a:spcBef>
                <a:spcPts val="1800"/>
              </a:spcBef>
              <a:buFont typeface="+mj-lt"/>
              <a:buAutoNum type="arabicPeriod"/>
            </a:pPr>
            <a:endParaRPr lang="en-US" dirty="0">
              <a:solidFill>
                <a:srgbClr val="FF0000"/>
              </a:solidFill>
            </a:endParaRPr>
          </a:p>
          <a:p>
            <a:pPr>
              <a:spcBef>
                <a:spcPts val="1800"/>
              </a:spcBef>
              <a:buFont typeface="+mj-lt"/>
              <a:buAutoNum type="arabicPeriod"/>
            </a:pPr>
            <a:endParaRPr lang="en-US" dirty="0">
              <a:solidFill>
                <a:srgbClr val="E60000"/>
              </a:solidFill>
            </a:endParaRPr>
          </a:p>
          <a:p>
            <a:pPr>
              <a:lnSpc>
                <a:spcPct val="70000"/>
              </a:lnSpc>
              <a:buFont typeface="+mj-lt"/>
              <a:buAutoNum type="arabicPeriod"/>
            </a:pPr>
            <a:endParaRPr lang="en-US" dirty="0">
              <a:solidFill>
                <a:srgbClr val="C00000"/>
              </a:solidFill>
            </a:endParaRPr>
          </a:p>
          <a:p>
            <a:pPr>
              <a:lnSpc>
                <a:spcPct val="70000"/>
              </a:lnSpc>
              <a:buFont typeface="+mj-lt"/>
              <a:buAutoNum type="arabicPeriod"/>
            </a:pPr>
            <a:endParaRPr lang="en-US" dirty="0">
              <a:solidFill>
                <a:srgbClr val="C00000"/>
              </a:solidFill>
            </a:endParaRPr>
          </a:p>
          <a:p>
            <a:pPr>
              <a:lnSpc>
                <a:spcPct val="70000"/>
              </a:lnSpc>
              <a:buFont typeface="+mj-lt"/>
              <a:buAutoNum type="arabicPeriod"/>
            </a:pPr>
            <a:endParaRPr lang="en-US" dirty="0">
              <a:solidFill>
                <a:srgbClr val="C00000"/>
              </a:solidFill>
            </a:endParaRPr>
          </a:p>
          <a:p>
            <a:pPr>
              <a:lnSpc>
                <a:spcPct val="70000"/>
              </a:lnSpc>
              <a:buFont typeface="+mj-lt"/>
              <a:buAutoNum type="arabicPeriod"/>
            </a:pPr>
            <a:endParaRPr lang="en-US" dirty="0">
              <a:solidFill>
                <a:srgbClr val="C00000"/>
              </a:solidFill>
            </a:endParaRPr>
          </a:p>
          <a:p>
            <a:pPr>
              <a:lnSpc>
                <a:spcPct val="70000"/>
              </a:lnSpc>
              <a:buFont typeface="+mj-lt"/>
              <a:buAutoNum type="arabicPeriod"/>
            </a:pPr>
            <a:endParaRPr lang="en-US" dirty="0">
              <a:solidFill>
                <a:srgbClr val="C00000"/>
              </a:solidFill>
            </a:endParaRPr>
          </a:p>
          <a:p>
            <a:pPr>
              <a:lnSpc>
                <a:spcPct val="70000"/>
              </a:lnSpc>
              <a:buFont typeface="+mj-lt"/>
              <a:buAutoNum type="arabicPeriod"/>
            </a:pPr>
            <a:endParaRPr lang="en-US" dirty="0">
              <a:solidFill>
                <a:srgbClr val="C00000"/>
              </a:solidFill>
            </a:endParaRPr>
          </a:p>
        </p:txBody>
      </p:sp>
      <p:sp>
        <p:nvSpPr>
          <p:cNvPr id="2" name="Footer Placeholder 1"/>
          <p:cNvSpPr>
            <a:spLocks noGrp="1"/>
          </p:cNvSpPr>
          <p:nvPr>
            <p:ph type="ftr" sz="quarter" idx="10"/>
          </p:nvPr>
        </p:nvSpPr>
        <p:spPr/>
        <p:txBody>
          <a:bodyPr/>
          <a:lstStyle/>
          <a:p>
            <a:pPr>
              <a:defRPr/>
            </a:pPr>
            <a:r>
              <a:rPr lang="en-US" dirty="0"/>
              <a:t>Distribution markings as appropriate for your organization</a:t>
            </a:r>
          </a:p>
        </p:txBody>
      </p:sp>
    </p:spTree>
    <p:extLst>
      <p:ext uri="{BB962C8B-B14F-4D97-AF65-F5344CB8AC3E}">
        <p14:creationId xmlns:p14="http://schemas.microsoft.com/office/powerpoint/2010/main" val="200475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a:t>Distribution markings as appropriate for your organization</a:t>
            </a:r>
          </a:p>
        </p:txBody>
      </p:sp>
      <p:sp>
        <p:nvSpPr>
          <p:cNvPr id="3" name="Slide Number Placeholder 2"/>
          <p:cNvSpPr>
            <a:spLocks noGrp="1"/>
          </p:cNvSpPr>
          <p:nvPr>
            <p:ph type="sldNum" sz="quarter" idx="11"/>
          </p:nvPr>
        </p:nvSpPr>
        <p:spPr/>
        <p:txBody>
          <a:bodyPr/>
          <a:lstStyle/>
          <a:p>
            <a:fld id="{231CC523-8BC6-4921-807A-66BD262F34AB}" type="slidenum">
              <a:rPr lang="en-US" smtClean="0"/>
              <a:pPr/>
              <a:t>10</a:t>
            </a:fld>
            <a:endParaRPr lang="en-US" dirty="0"/>
          </a:p>
        </p:txBody>
      </p:sp>
      <p:sp>
        <p:nvSpPr>
          <p:cNvPr id="4" name="Content Placeholder 3"/>
          <p:cNvSpPr>
            <a:spLocks noGrp="1"/>
          </p:cNvSpPr>
          <p:nvPr>
            <p:ph sz="quarter" idx="13"/>
          </p:nvPr>
        </p:nvSpPr>
        <p:spPr>
          <a:xfrm>
            <a:off x="558800" y="849016"/>
            <a:ext cx="11074400" cy="5850235"/>
          </a:xfrm>
        </p:spPr>
        <p:txBody>
          <a:bodyPr/>
          <a:lstStyle/>
          <a:p>
            <a:r>
              <a:rPr lang="en-US" dirty="0"/>
              <a:t>Plans for securing needed technical or business assistance through mentoring, partnering, or arrangements with government sponsored (e.g., SBIR funded Discretionary Technical and Business Assistance (TABA), State assistance programs, Federally-funded research laboratories, Manufacturing Extension Partnership centers), not-for-profits (e.g., Small Business Development Center (SBDC) or Small Business Technical Development Center (SBTDC)), commercial accelerators, DOD Prime Contractors, SBA Mentor - Protégé program, Procurement Technical Assistance Center (PTAC) or other assistance provider.</a:t>
            </a:r>
          </a:p>
          <a:p>
            <a:pPr marL="0" indent="0">
              <a:buNone/>
            </a:pPr>
            <a:endParaRPr lang="en-US" sz="1400" dirty="0">
              <a:solidFill>
                <a:srgbClr val="E60000"/>
              </a:solidFill>
            </a:endParaRPr>
          </a:p>
          <a:p>
            <a:endParaRPr lang="en-US" dirty="0">
              <a:solidFill>
                <a:srgbClr val="E60000"/>
              </a:solidFill>
            </a:endParaRPr>
          </a:p>
          <a:p>
            <a:pPr lvl="1"/>
            <a:endParaRPr lang="en-US" dirty="0"/>
          </a:p>
        </p:txBody>
      </p:sp>
      <p:sp>
        <p:nvSpPr>
          <p:cNvPr id="7" name="Text Placeholder 6"/>
          <p:cNvSpPr>
            <a:spLocks noGrp="1"/>
          </p:cNvSpPr>
          <p:nvPr>
            <p:ph type="body" sz="quarter" idx="14"/>
          </p:nvPr>
        </p:nvSpPr>
        <p:spPr/>
        <p:txBody>
          <a:bodyPr/>
          <a:lstStyle/>
          <a:p>
            <a:r>
              <a:rPr lang="en-US" dirty="0"/>
              <a:t>Assistance &amp; Mentoring</a:t>
            </a:r>
          </a:p>
        </p:txBody>
      </p:sp>
    </p:spTree>
    <p:extLst>
      <p:ext uri="{BB962C8B-B14F-4D97-AF65-F5344CB8AC3E}">
        <p14:creationId xmlns:p14="http://schemas.microsoft.com/office/powerpoint/2010/main" val="2688518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4"/>
          </p:nvPr>
        </p:nvSpPr>
        <p:spPr/>
        <p:txBody>
          <a:bodyPr/>
          <a:lstStyle/>
          <a:p>
            <a:r>
              <a:rPr lang="en-US" b="1" dirty="0">
                <a:solidFill>
                  <a:srgbClr val="FF0000"/>
                </a:solidFill>
              </a:rPr>
              <a:t>Commercialization Template Instructions          </a:t>
            </a:r>
            <a:r>
              <a:rPr lang="en-US" sz="1600" b="1" dirty="0">
                <a:solidFill>
                  <a:srgbClr val="FF0000"/>
                </a:solidFill>
              </a:rPr>
              <a:t>(Delete this slide before submitting)</a:t>
            </a:r>
            <a:endParaRPr lang="en-US" sz="1800" dirty="0">
              <a:solidFill>
                <a:srgbClr val="FF0000"/>
              </a:solidFill>
            </a:endParaRPr>
          </a:p>
          <a:p>
            <a:endParaRPr lang="en-US" dirty="0">
              <a:solidFill>
                <a:srgbClr val="FF0000"/>
              </a:solidFill>
            </a:endParaRPr>
          </a:p>
        </p:txBody>
      </p:sp>
      <p:sp>
        <p:nvSpPr>
          <p:cNvPr id="3" name="Slide Number Placeholder 2"/>
          <p:cNvSpPr>
            <a:spLocks noGrp="1"/>
          </p:cNvSpPr>
          <p:nvPr>
            <p:ph type="sldNum" sz="quarter" idx="11"/>
          </p:nvPr>
        </p:nvSpPr>
        <p:spPr/>
        <p:txBody>
          <a:bodyPr/>
          <a:lstStyle/>
          <a:p>
            <a:pPr>
              <a:defRPr/>
            </a:pPr>
            <a:fld id="{231CC523-8BC6-4921-807A-66BD262F34AB}" type="slidenum">
              <a:rPr lang="en-US" smtClean="0"/>
              <a:pPr>
                <a:defRPr/>
              </a:pPr>
              <a:t>2</a:t>
            </a:fld>
            <a:endParaRPr lang="en-US" dirty="0"/>
          </a:p>
        </p:txBody>
      </p:sp>
      <p:sp>
        <p:nvSpPr>
          <p:cNvPr id="4" name="Content Placeholder 3"/>
          <p:cNvSpPr>
            <a:spLocks noGrp="1"/>
          </p:cNvSpPr>
          <p:nvPr>
            <p:ph sz="quarter" idx="13"/>
          </p:nvPr>
        </p:nvSpPr>
        <p:spPr/>
        <p:txBody>
          <a:bodyPr/>
          <a:lstStyle/>
          <a:p>
            <a:pPr>
              <a:spcBef>
                <a:spcPts val="1800"/>
              </a:spcBef>
              <a:buFont typeface="+mj-lt"/>
              <a:buAutoNum type="arabicPeriod"/>
            </a:pPr>
            <a:endParaRPr lang="en-US" dirty="0">
              <a:solidFill>
                <a:srgbClr val="E60000"/>
              </a:solidFill>
            </a:endParaRPr>
          </a:p>
          <a:p>
            <a:pPr>
              <a:spcBef>
                <a:spcPts val="1800"/>
              </a:spcBef>
              <a:buFont typeface="+mj-lt"/>
              <a:buAutoNum type="arabicPeriod" startAt="8"/>
            </a:pPr>
            <a:r>
              <a:rPr lang="en-US" dirty="0">
                <a:solidFill>
                  <a:srgbClr val="FF0000"/>
                </a:solidFill>
              </a:rPr>
              <a:t>To insert images, capture a screenshot of the image and paste it into the slide. Please do not drag-drop a file into the presentation or use the Insert Pictures menu function.</a:t>
            </a:r>
          </a:p>
          <a:p>
            <a:pPr>
              <a:spcBef>
                <a:spcPts val="1800"/>
              </a:spcBef>
              <a:buFont typeface="+mj-lt"/>
              <a:buAutoNum type="arabicPeriod" startAt="8"/>
            </a:pPr>
            <a:r>
              <a:rPr lang="en-US" dirty="0">
                <a:solidFill>
                  <a:srgbClr val="FF0000"/>
                </a:solidFill>
              </a:rPr>
              <a:t>Use PowerPoint's "Compress Pictures" feature to reduce file size </a:t>
            </a:r>
          </a:p>
          <a:p>
            <a:pPr marL="1257300" lvl="2" indent="-457200">
              <a:spcBef>
                <a:spcPts val="1800"/>
              </a:spcBef>
              <a:buFont typeface="+mj-lt"/>
              <a:buAutoNum type="arabicPeriod" startAt="8"/>
            </a:pPr>
            <a:r>
              <a:rPr lang="en-US" sz="1600" dirty="0">
                <a:solidFill>
                  <a:srgbClr val="FF0000"/>
                </a:solidFill>
              </a:rPr>
              <a:t>Select 96ppi resolution</a:t>
            </a:r>
          </a:p>
          <a:p>
            <a:pPr marL="1314450" lvl="2" indent="-457200">
              <a:spcBef>
                <a:spcPts val="1800"/>
              </a:spcBef>
              <a:buFont typeface="+mj-lt"/>
              <a:buAutoNum type="arabicPeriod" startAt="8"/>
            </a:pPr>
            <a:r>
              <a:rPr lang="en-US" sz="1600" dirty="0">
                <a:solidFill>
                  <a:srgbClr val="FF0000"/>
                </a:solidFill>
              </a:rPr>
              <a:t>Uncheck “For this picture only" </a:t>
            </a:r>
          </a:p>
          <a:p>
            <a:pPr marL="400050">
              <a:spcBef>
                <a:spcPts val="1800"/>
              </a:spcBef>
              <a:buFont typeface="+mj-lt"/>
              <a:buAutoNum type="arabicPeriod" startAt="8"/>
            </a:pPr>
            <a:r>
              <a:rPr lang="en-US" dirty="0">
                <a:solidFill>
                  <a:srgbClr val="FF0000"/>
                </a:solidFill>
                <a:ea typeface="+mn-ea"/>
              </a:rPr>
              <a:t> Repla</a:t>
            </a:r>
            <a:r>
              <a:rPr lang="en-US" dirty="0">
                <a:solidFill>
                  <a:srgbClr val="FF0000"/>
                </a:solidFill>
              </a:rPr>
              <a:t>ce the boilerplate footer below with distribution markings as appropriate</a:t>
            </a:r>
          </a:p>
          <a:p>
            <a:pPr marL="400050">
              <a:spcBef>
                <a:spcPts val="1800"/>
              </a:spcBef>
              <a:buFont typeface="+mj-lt"/>
              <a:buAutoNum type="arabicPeriod" startAt="8"/>
            </a:pPr>
            <a:r>
              <a:rPr lang="en-US" dirty="0">
                <a:solidFill>
                  <a:srgbClr val="FF0000"/>
                </a:solidFill>
              </a:rPr>
              <a:t>D</a:t>
            </a:r>
            <a:r>
              <a:rPr lang="en-US" sz="1800" dirty="0">
                <a:solidFill>
                  <a:srgbClr val="FF0000"/>
                </a:solidFill>
              </a:rPr>
              <a:t>o not put any company logos (Twitter, Reddit, GitHub, etc) on your slides</a:t>
            </a:r>
            <a:r>
              <a:rPr lang="en-US" sz="1800" b="1" dirty="0">
                <a:solidFill>
                  <a:srgbClr val="FF0000"/>
                </a:solidFill>
              </a:rPr>
              <a:t>   </a:t>
            </a:r>
          </a:p>
          <a:p>
            <a:pPr marL="0" lvl="1" indent="0">
              <a:spcBef>
                <a:spcPts val="1800"/>
              </a:spcBef>
              <a:buNone/>
            </a:pPr>
            <a:r>
              <a:rPr lang="en-US" sz="2000" b="1" dirty="0">
                <a:solidFill>
                  <a:srgbClr val="FF0000"/>
                </a:solidFill>
              </a:rPr>
              <a:t> </a:t>
            </a:r>
          </a:p>
          <a:p>
            <a:pPr marL="0" lvl="1" indent="0" algn="ctr">
              <a:spcBef>
                <a:spcPts val="1800"/>
              </a:spcBef>
              <a:buNone/>
            </a:pPr>
            <a:r>
              <a:rPr lang="en-US" sz="2400" b="1" dirty="0">
                <a:solidFill>
                  <a:srgbClr val="FF0000"/>
                </a:solidFill>
              </a:rPr>
              <a:t>***Any submission over 8 slides will be deemed noncompliant and will not be evaluated.***</a:t>
            </a:r>
          </a:p>
          <a:p>
            <a:pPr marL="400050">
              <a:spcBef>
                <a:spcPts val="1800"/>
              </a:spcBef>
              <a:buFont typeface="+mj-lt"/>
              <a:buAutoNum type="arabicPeriod"/>
            </a:pPr>
            <a:endParaRPr lang="en-US" sz="2000" dirty="0">
              <a:solidFill>
                <a:srgbClr val="E60000"/>
              </a:solidFill>
            </a:endParaRPr>
          </a:p>
          <a:p>
            <a:pPr marL="400050">
              <a:spcBef>
                <a:spcPts val="1800"/>
              </a:spcBef>
              <a:buFont typeface="+mj-lt"/>
              <a:buAutoNum type="arabicPeriod"/>
            </a:pPr>
            <a:endParaRPr lang="en-US" sz="2000" b="1" dirty="0">
              <a:solidFill>
                <a:srgbClr val="E60000"/>
              </a:solidFill>
            </a:endParaRPr>
          </a:p>
          <a:p>
            <a:pPr lvl="1">
              <a:spcBef>
                <a:spcPts val="1800"/>
              </a:spcBef>
              <a:buFont typeface="+mj-lt"/>
              <a:buAutoNum type="alphaLcPeriod"/>
            </a:pPr>
            <a:endParaRPr lang="en-US" b="1" dirty="0">
              <a:solidFill>
                <a:srgbClr val="E60000"/>
              </a:solidFill>
            </a:endParaRPr>
          </a:p>
          <a:p>
            <a:pPr>
              <a:spcBef>
                <a:spcPts val="1800"/>
              </a:spcBef>
              <a:buFont typeface="+mj-lt"/>
              <a:buAutoNum type="arabicPeriod"/>
            </a:pPr>
            <a:endParaRPr lang="en-US" dirty="0">
              <a:solidFill>
                <a:srgbClr val="E60000"/>
              </a:solidFill>
            </a:endParaRPr>
          </a:p>
          <a:p>
            <a:pPr>
              <a:lnSpc>
                <a:spcPct val="70000"/>
              </a:lnSpc>
              <a:buFont typeface="+mj-lt"/>
              <a:buAutoNum type="arabicPeriod"/>
            </a:pPr>
            <a:endParaRPr lang="en-US" dirty="0">
              <a:solidFill>
                <a:srgbClr val="C00000"/>
              </a:solidFill>
            </a:endParaRPr>
          </a:p>
          <a:p>
            <a:pPr>
              <a:lnSpc>
                <a:spcPct val="70000"/>
              </a:lnSpc>
              <a:buFont typeface="+mj-lt"/>
              <a:buAutoNum type="arabicPeriod"/>
            </a:pPr>
            <a:endParaRPr lang="en-US" dirty="0">
              <a:solidFill>
                <a:srgbClr val="C00000"/>
              </a:solidFill>
            </a:endParaRPr>
          </a:p>
          <a:p>
            <a:pPr>
              <a:lnSpc>
                <a:spcPct val="70000"/>
              </a:lnSpc>
              <a:buFont typeface="+mj-lt"/>
              <a:buAutoNum type="arabicPeriod"/>
            </a:pPr>
            <a:endParaRPr lang="en-US" dirty="0">
              <a:solidFill>
                <a:srgbClr val="C00000"/>
              </a:solidFill>
            </a:endParaRPr>
          </a:p>
          <a:p>
            <a:pPr>
              <a:lnSpc>
                <a:spcPct val="70000"/>
              </a:lnSpc>
              <a:buFont typeface="+mj-lt"/>
              <a:buAutoNum type="arabicPeriod"/>
            </a:pPr>
            <a:endParaRPr lang="en-US" dirty="0">
              <a:solidFill>
                <a:srgbClr val="C00000"/>
              </a:solidFill>
            </a:endParaRPr>
          </a:p>
          <a:p>
            <a:pPr>
              <a:lnSpc>
                <a:spcPct val="70000"/>
              </a:lnSpc>
              <a:buFont typeface="+mj-lt"/>
              <a:buAutoNum type="arabicPeriod"/>
            </a:pPr>
            <a:endParaRPr lang="en-US" dirty="0">
              <a:solidFill>
                <a:srgbClr val="C00000"/>
              </a:solidFill>
            </a:endParaRPr>
          </a:p>
          <a:p>
            <a:pPr>
              <a:lnSpc>
                <a:spcPct val="70000"/>
              </a:lnSpc>
              <a:buFont typeface="+mj-lt"/>
              <a:buAutoNum type="arabicPeriod"/>
            </a:pPr>
            <a:endParaRPr lang="en-US" dirty="0">
              <a:solidFill>
                <a:srgbClr val="C00000"/>
              </a:solidFill>
            </a:endParaRPr>
          </a:p>
        </p:txBody>
      </p:sp>
      <p:sp>
        <p:nvSpPr>
          <p:cNvPr id="2" name="Footer Placeholder 1"/>
          <p:cNvSpPr>
            <a:spLocks noGrp="1"/>
          </p:cNvSpPr>
          <p:nvPr>
            <p:ph type="ftr" sz="quarter" idx="10"/>
          </p:nvPr>
        </p:nvSpPr>
        <p:spPr/>
        <p:txBody>
          <a:bodyPr/>
          <a:lstStyle/>
          <a:p>
            <a:pPr>
              <a:defRPr/>
            </a:pPr>
            <a:r>
              <a:rPr lang="en-US" dirty="0"/>
              <a:t>Distribution markings as appropriate for your organization</a:t>
            </a:r>
          </a:p>
        </p:txBody>
      </p:sp>
    </p:spTree>
    <p:extLst>
      <p:ext uri="{BB962C8B-B14F-4D97-AF65-F5344CB8AC3E}">
        <p14:creationId xmlns:p14="http://schemas.microsoft.com/office/powerpoint/2010/main" val="3915144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99998" y="1436632"/>
            <a:ext cx="7772400" cy="457200"/>
          </a:xfrm>
        </p:spPr>
        <p:txBody>
          <a:bodyPr/>
          <a:lstStyle/>
          <a:p>
            <a:r>
              <a:rPr lang="en-US" dirty="0"/>
              <a:t>SBIR Project Title</a:t>
            </a:r>
          </a:p>
        </p:txBody>
      </p:sp>
      <p:sp>
        <p:nvSpPr>
          <p:cNvPr id="5" name="Subtitle 4"/>
          <p:cNvSpPr>
            <a:spLocks noGrp="1"/>
          </p:cNvSpPr>
          <p:nvPr>
            <p:ph type="subTitle" idx="1"/>
          </p:nvPr>
        </p:nvSpPr>
        <p:spPr>
          <a:xfrm>
            <a:off x="1828800" y="2057399"/>
            <a:ext cx="8534400" cy="3533775"/>
          </a:xfrm>
        </p:spPr>
        <p:txBody>
          <a:bodyPr/>
          <a:lstStyle/>
          <a:p>
            <a:endParaRPr lang="en-US" dirty="0"/>
          </a:p>
          <a:p>
            <a:r>
              <a:rPr lang="en-US" dirty="0"/>
              <a:t>Principal Investigator Name / Title</a:t>
            </a:r>
          </a:p>
          <a:p>
            <a:r>
              <a:rPr lang="en-US" dirty="0"/>
              <a:t>Key (or other relevant) Personnel, and</a:t>
            </a:r>
          </a:p>
          <a:p>
            <a:r>
              <a:rPr lang="en-US" dirty="0"/>
              <a:t>Subcontractors</a:t>
            </a:r>
          </a:p>
          <a:p>
            <a:endParaRPr lang="en-US" dirty="0"/>
          </a:p>
        </p:txBody>
      </p:sp>
      <p:sp>
        <p:nvSpPr>
          <p:cNvPr id="8" name="Footer Placeholder 7"/>
          <p:cNvSpPr>
            <a:spLocks noGrp="1"/>
          </p:cNvSpPr>
          <p:nvPr>
            <p:ph type="ftr" sz="quarter" idx="10"/>
          </p:nvPr>
        </p:nvSpPr>
        <p:spPr/>
        <p:txBody>
          <a:bodyPr/>
          <a:lstStyle/>
          <a:p>
            <a:pPr>
              <a:defRPr/>
            </a:pPr>
            <a:r>
              <a:rPr lang="en-US" dirty="0"/>
              <a:t>Distribution markings as appropriate for your organization</a:t>
            </a:r>
          </a:p>
        </p:txBody>
      </p:sp>
      <p:sp>
        <p:nvSpPr>
          <p:cNvPr id="2" name="TextBox 1"/>
          <p:cNvSpPr txBox="1"/>
          <p:nvPr/>
        </p:nvSpPr>
        <p:spPr>
          <a:xfrm>
            <a:off x="3919994" y="5487102"/>
            <a:ext cx="4332407" cy="920252"/>
          </a:xfrm>
          <a:prstGeom prst="rect">
            <a:avLst/>
          </a:prstGeom>
          <a:noFill/>
        </p:spPr>
        <p:txBody>
          <a:bodyPr wrap="square" rtlCol="0">
            <a:spAutoFit/>
          </a:bodyPr>
          <a:lstStyle/>
          <a:p>
            <a:pPr algn="ctr"/>
            <a:r>
              <a:rPr lang="en-US" dirty="0"/>
              <a:t>…………</a:t>
            </a:r>
          </a:p>
          <a:p>
            <a:pPr algn="ctr"/>
            <a:endParaRPr lang="en-US" sz="700" dirty="0"/>
          </a:p>
          <a:p>
            <a:pPr marL="342900" indent="-342900" algn="ctr">
              <a:spcBef>
                <a:spcPct val="20000"/>
              </a:spcBef>
            </a:pPr>
            <a:r>
              <a:rPr lang="en-US" sz="1200" dirty="0">
                <a:latin typeface="Tahoma" pitchFamily="34" charset="0"/>
                <a:cs typeface="Tahoma" pitchFamily="34" charset="0"/>
              </a:rPr>
              <a:t>Insert Topic Number</a:t>
            </a:r>
          </a:p>
          <a:p>
            <a:pPr marL="342900" indent="-342900" algn="ctr">
              <a:spcBef>
                <a:spcPct val="20000"/>
              </a:spcBef>
            </a:pPr>
            <a:r>
              <a:rPr lang="en-US" sz="1200" dirty="0">
                <a:latin typeface="Tahoma" pitchFamily="34" charset="0"/>
                <a:cs typeface="Tahoma" pitchFamily="34" charset="0"/>
              </a:rPr>
              <a:t>Insert Proposal Number</a:t>
            </a:r>
          </a:p>
        </p:txBody>
      </p:sp>
      <p:sp>
        <p:nvSpPr>
          <p:cNvPr id="3" name="TextBox 2"/>
          <p:cNvSpPr txBox="1"/>
          <p:nvPr/>
        </p:nvSpPr>
        <p:spPr>
          <a:xfrm>
            <a:off x="200967" y="140677"/>
            <a:ext cx="6079253" cy="461665"/>
          </a:xfrm>
          <a:prstGeom prst="rect">
            <a:avLst/>
          </a:prstGeom>
          <a:noFill/>
        </p:spPr>
        <p:txBody>
          <a:bodyPr wrap="square" rtlCol="0">
            <a:spAutoFit/>
          </a:bodyPr>
          <a:lstStyle/>
          <a:p>
            <a:r>
              <a:rPr lang="en-US" sz="2400" b="1" dirty="0">
                <a:latin typeface="Tahoma" pitchFamily="34" charset="0"/>
                <a:ea typeface="Tahoma" pitchFamily="34" charset="0"/>
                <a:cs typeface="Tahoma" pitchFamily="34" charset="0"/>
              </a:rPr>
              <a:t>Firm</a:t>
            </a:r>
            <a:r>
              <a:rPr lang="en-US" dirty="0"/>
              <a:t> </a:t>
            </a:r>
            <a:r>
              <a:rPr lang="en-US" sz="2400" b="1" dirty="0">
                <a:latin typeface="Tahoma" pitchFamily="34" charset="0"/>
                <a:ea typeface="Tahoma" pitchFamily="34" charset="0"/>
                <a:cs typeface="Tahoma" pitchFamily="34" charset="0"/>
              </a:rPr>
              <a:t>Name</a:t>
            </a:r>
          </a:p>
        </p:txBody>
      </p:sp>
    </p:spTree>
    <p:extLst>
      <p:ext uri="{BB962C8B-B14F-4D97-AF65-F5344CB8AC3E}">
        <p14:creationId xmlns:p14="http://schemas.microsoft.com/office/powerpoint/2010/main" val="2966426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dirty="0"/>
              <a:t>Distribution markings as appropriate for your organization</a:t>
            </a:r>
          </a:p>
        </p:txBody>
      </p:sp>
      <p:sp>
        <p:nvSpPr>
          <p:cNvPr id="3" name="Slide Number Placeholder 2"/>
          <p:cNvSpPr>
            <a:spLocks noGrp="1"/>
          </p:cNvSpPr>
          <p:nvPr>
            <p:ph type="sldNum" sz="quarter" idx="11"/>
          </p:nvPr>
        </p:nvSpPr>
        <p:spPr/>
        <p:txBody>
          <a:bodyPr/>
          <a:lstStyle/>
          <a:p>
            <a:pPr>
              <a:defRPr/>
            </a:pPr>
            <a:fld id="{231CC523-8BC6-4921-807A-66BD262F34AB}" type="slidenum">
              <a:rPr lang="en-US" smtClean="0"/>
              <a:pPr>
                <a:defRPr/>
              </a:pPr>
              <a:t>4</a:t>
            </a:fld>
            <a:endParaRPr lang="en-US" dirty="0"/>
          </a:p>
        </p:txBody>
      </p:sp>
      <p:sp>
        <p:nvSpPr>
          <p:cNvPr id="4" name="Content Placeholder 3"/>
          <p:cNvSpPr>
            <a:spLocks noGrp="1"/>
          </p:cNvSpPr>
          <p:nvPr>
            <p:ph sz="quarter" idx="13"/>
          </p:nvPr>
        </p:nvSpPr>
        <p:spPr/>
        <p:txBody>
          <a:bodyPr/>
          <a:lstStyle/>
          <a:p>
            <a:endParaRPr lang="en-US" dirty="0"/>
          </a:p>
          <a:p>
            <a:r>
              <a:rPr lang="en-US" dirty="0"/>
              <a:t>BLUF: </a:t>
            </a:r>
            <a:endParaRPr lang="en-US" dirty="0">
              <a:solidFill>
                <a:srgbClr val="FF0000"/>
              </a:solidFill>
            </a:endParaRPr>
          </a:p>
          <a:p>
            <a:pPr marL="800100" lvl="1" indent="-342900">
              <a:buFont typeface="+mj-lt"/>
              <a:buAutoNum type="arabicPeriod"/>
            </a:pPr>
            <a:r>
              <a:rPr lang="en-US" sz="1800" b="1" dirty="0"/>
              <a:t>Company information and background</a:t>
            </a:r>
            <a:r>
              <a:rPr lang="en-US" sz="1800" dirty="0"/>
              <a:t>:  Core competencies, significant sales, previous funding, commercialization successes.</a:t>
            </a:r>
          </a:p>
          <a:p>
            <a:pPr marL="800100" lvl="1" indent="-342900">
              <a:buFont typeface="+mj-lt"/>
              <a:buAutoNum type="arabicPeriod"/>
            </a:pPr>
            <a:r>
              <a:rPr lang="en-US" sz="1800" b="1" dirty="0"/>
              <a:t>Customer and Competition</a:t>
            </a:r>
            <a:r>
              <a:rPr lang="en-US" sz="1800" dirty="0"/>
              <a:t>:  Clear description of key technology objectives, current competition, and advantages.</a:t>
            </a:r>
          </a:p>
          <a:p>
            <a:pPr marL="800100" lvl="1" indent="-342900">
              <a:buFont typeface="+mj-lt"/>
              <a:buAutoNum type="arabicPeriod"/>
            </a:pPr>
            <a:r>
              <a:rPr lang="en-US" sz="1800" b="1" dirty="0"/>
              <a:t>Market</a:t>
            </a:r>
            <a:r>
              <a:rPr lang="en-US" sz="1800" dirty="0"/>
              <a:t>:  Plan to obtain market share.</a:t>
            </a:r>
          </a:p>
          <a:p>
            <a:pPr marL="800100" lvl="1" indent="-342900">
              <a:buFont typeface="+mj-lt"/>
              <a:buAutoNum type="arabicPeriod"/>
            </a:pPr>
            <a:r>
              <a:rPr lang="en-US" sz="1800" b="1" dirty="0"/>
              <a:t>Intellectual Property</a:t>
            </a:r>
            <a:r>
              <a:rPr lang="en-US" sz="1800" dirty="0"/>
              <a:t>:  Patent status, technology lead, trade secrets or other demonstration of a plan to protect the company’s technical advantage.</a:t>
            </a:r>
          </a:p>
          <a:p>
            <a:pPr marL="800100" lvl="1" indent="-342900">
              <a:buFont typeface="+mj-lt"/>
              <a:buAutoNum type="arabicPeriod"/>
            </a:pPr>
            <a:r>
              <a:rPr lang="en-US" sz="1800" b="1" dirty="0"/>
              <a:t>Financing/Revenue</a:t>
            </a:r>
            <a:r>
              <a:rPr lang="en-US" sz="1800" dirty="0"/>
              <a:t>:  Plans for securing necessary non-SBIR funding. </a:t>
            </a:r>
          </a:p>
          <a:p>
            <a:pPr marL="800100" lvl="1" indent="-342900">
              <a:buFont typeface="+mj-lt"/>
              <a:buAutoNum type="arabicPeriod"/>
            </a:pPr>
            <a:r>
              <a:rPr lang="en-US" sz="1800" b="1" dirty="0"/>
              <a:t>Assistance and mentoring</a:t>
            </a:r>
            <a:r>
              <a:rPr lang="en-US" sz="1800" dirty="0"/>
              <a:t>:  Plans for securing needed technical or business assistance.</a:t>
            </a:r>
          </a:p>
          <a:p>
            <a:pPr lvl="2"/>
            <a:endParaRPr lang="en-US" sz="1800" dirty="0"/>
          </a:p>
          <a:p>
            <a:pPr marL="914400" lvl="2" indent="0">
              <a:buNone/>
            </a:pPr>
            <a:r>
              <a:rPr lang="en-US" sz="1800" dirty="0">
                <a:solidFill>
                  <a:srgbClr val="FF0000"/>
                </a:solidFill>
              </a:rPr>
              <a:t> </a:t>
            </a:r>
          </a:p>
          <a:p>
            <a:pPr lvl="2"/>
            <a:endParaRPr lang="en-US" sz="1600" dirty="0">
              <a:solidFill>
                <a:srgbClr val="FF0000"/>
              </a:solidFill>
            </a:endParaRPr>
          </a:p>
          <a:p>
            <a:pPr lvl="1"/>
            <a:endParaRPr lang="en-US" dirty="0">
              <a:solidFill>
                <a:srgbClr val="C00000"/>
              </a:solidFill>
            </a:endParaRPr>
          </a:p>
          <a:p>
            <a:endParaRPr lang="en-US" dirty="0"/>
          </a:p>
        </p:txBody>
      </p:sp>
      <p:sp>
        <p:nvSpPr>
          <p:cNvPr id="5" name="Title 4"/>
          <p:cNvSpPr>
            <a:spLocks noGrp="1"/>
          </p:cNvSpPr>
          <p:nvPr>
            <p:ph type="ctrTitle"/>
          </p:nvPr>
        </p:nvSpPr>
        <p:spPr>
          <a:xfrm>
            <a:off x="558800" y="151418"/>
            <a:ext cx="11125201" cy="612648"/>
          </a:xfrm>
        </p:spPr>
        <p:txBody>
          <a:bodyPr/>
          <a:lstStyle/>
          <a:p>
            <a:r>
              <a:rPr lang="en-US" dirty="0"/>
              <a:t>BLUF: Bottom Line Up Front</a:t>
            </a:r>
          </a:p>
        </p:txBody>
      </p:sp>
    </p:spTree>
    <p:extLst>
      <p:ext uri="{BB962C8B-B14F-4D97-AF65-F5344CB8AC3E}">
        <p14:creationId xmlns:p14="http://schemas.microsoft.com/office/powerpoint/2010/main" val="1876451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a:t>Distribution markings as appropriate for your organization</a:t>
            </a:r>
          </a:p>
        </p:txBody>
      </p:sp>
      <p:sp>
        <p:nvSpPr>
          <p:cNvPr id="3" name="Slide Number Placeholder 2"/>
          <p:cNvSpPr>
            <a:spLocks noGrp="1"/>
          </p:cNvSpPr>
          <p:nvPr>
            <p:ph type="sldNum" sz="quarter" idx="11"/>
          </p:nvPr>
        </p:nvSpPr>
        <p:spPr/>
        <p:txBody>
          <a:bodyPr/>
          <a:lstStyle/>
          <a:p>
            <a:fld id="{231CC523-8BC6-4921-807A-66BD262F34AB}" type="slidenum">
              <a:rPr lang="en-US" smtClean="0"/>
              <a:pPr/>
              <a:t>5</a:t>
            </a:fld>
            <a:endParaRPr lang="en-US" dirty="0"/>
          </a:p>
        </p:txBody>
      </p:sp>
      <p:sp>
        <p:nvSpPr>
          <p:cNvPr id="4" name="Content Placeholder 3"/>
          <p:cNvSpPr>
            <a:spLocks noGrp="1"/>
          </p:cNvSpPr>
          <p:nvPr>
            <p:ph sz="quarter" idx="13"/>
          </p:nvPr>
        </p:nvSpPr>
        <p:spPr>
          <a:xfrm>
            <a:off x="558800" y="894303"/>
            <a:ext cx="11074400" cy="5701569"/>
          </a:xfrm>
        </p:spPr>
        <p:txBody>
          <a:bodyPr/>
          <a:lstStyle/>
          <a:p>
            <a:pPr lvl="1">
              <a:spcBef>
                <a:spcPts val="1200"/>
              </a:spcBef>
            </a:pPr>
            <a:r>
              <a:rPr lang="en-US" sz="1800" dirty="0"/>
              <a:t>Core competencies and areas of specialization.</a:t>
            </a:r>
          </a:p>
          <a:p>
            <a:pPr lvl="1">
              <a:spcBef>
                <a:spcPts val="1200"/>
              </a:spcBef>
            </a:pPr>
            <a:r>
              <a:rPr lang="en-US" sz="1800" dirty="0"/>
              <a:t>Products with significant sales.</a:t>
            </a:r>
          </a:p>
          <a:p>
            <a:pPr lvl="1">
              <a:spcBef>
                <a:spcPts val="1200"/>
              </a:spcBef>
            </a:pPr>
            <a:r>
              <a:rPr lang="en-US" sz="1800" dirty="0"/>
              <a:t>Concise history of previous Federal and non-Federal funding/investments.</a:t>
            </a:r>
          </a:p>
          <a:p>
            <a:pPr lvl="1">
              <a:spcBef>
                <a:spcPts val="1200"/>
              </a:spcBef>
            </a:pPr>
            <a:r>
              <a:rPr lang="en-US" sz="1800" dirty="0"/>
              <a:t>Regulatory experience (if applicable).</a:t>
            </a:r>
          </a:p>
          <a:p>
            <a:pPr lvl="1">
              <a:spcBef>
                <a:spcPts val="1200"/>
              </a:spcBef>
            </a:pPr>
            <a:r>
              <a:rPr lang="en-US" sz="1800" dirty="0"/>
              <a:t>Past commercialization successes.</a:t>
            </a:r>
          </a:p>
          <a:p>
            <a:pPr lvl="1">
              <a:spcBef>
                <a:spcPts val="1200"/>
              </a:spcBef>
            </a:pPr>
            <a:r>
              <a:rPr lang="en-US" sz="1800" dirty="0"/>
              <a:t>Past failure and how you overcame.</a:t>
            </a:r>
          </a:p>
        </p:txBody>
      </p:sp>
    </p:spTree>
    <p:extLst>
      <p:ext uri="{BB962C8B-B14F-4D97-AF65-F5344CB8AC3E}">
        <p14:creationId xmlns:p14="http://schemas.microsoft.com/office/powerpoint/2010/main" val="2974539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a:t>Distribution markings as appropriate for your organization</a:t>
            </a:r>
          </a:p>
        </p:txBody>
      </p:sp>
      <p:sp>
        <p:nvSpPr>
          <p:cNvPr id="3" name="Slide Number Placeholder 2"/>
          <p:cNvSpPr>
            <a:spLocks noGrp="1"/>
          </p:cNvSpPr>
          <p:nvPr>
            <p:ph type="sldNum" sz="quarter" idx="11"/>
          </p:nvPr>
        </p:nvSpPr>
        <p:spPr/>
        <p:txBody>
          <a:bodyPr/>
          <a:lstStyle/>
          <a:p>
            <a:fld id="{231CC523-8BC6-4921-807A-66BD262F34AB}" type="slidenum">
              <a:rPr lang="en-US" smtClean="0"/>
              <a:pPr/>
              <a:t>6</a:t>
            </a:fld>
            <a:endParaRPr lang="en-US" dirty="0"/>
          </a:p>
        </p:txBody>
      </p:sp>
      <p:sp>
        <p:nvSpPr>
          <p:cNvPr id="7" name="Text Placeholder 6"/>
          <p:cNvSpPr>
            <a:spLocks noGrp="1"/>
          </p:cNvSpPr>
          <p:nvPr>
            <p:ph type="body" sz="quarter" idx="14"/>
          </p:nvPr>
        </p:nvSpPr>
        <p:spPr/>
        <p:txBody>
          <a:bodyPr/>
          <a:lstStyle/>
          <a:p>
            <a:r>
              <a:rPr lang="en-US" dirty="0"/>
              <a:t>Customer &amp; Competition</a:t>
            </a:r>
          </a:p>
        </p:txBody>
      </p:sp>
      <p:sp>
        <p:nvSpPr>
          <p:cNvPr id="8" name="Content Placeholder 3"/>
          <p:cNvSpPr>
            <a:spLocks noGrp="1"/>
          </p:cNvSpPr>
          <p:nvPr>
            <p:ph sz="quarter" idx="13"/>
          </p:nvPr>
        </p:nvSpPr>
        <p:spPr>
          <a:xfrm>
            <a:off x="558800" y="894303"/>
            <a:ext cx="11074400" cy="5701569"/>
          </a:xfrm>
        </p:spPr>
        <p:txBody>
          <a:bodyPr/>
          <a:lstStyle/>
          <a:p>
            <a:pPr lvl="1">
              <a:spcBef>
                <a:spcPts val="1200"/>
              </a:spcBef>
            </a:pPr>
            <a:r>
              <a:rPr lang="en-US" sz="1800" dirty="0"/>
              <a:t>Description of key technology objectives.</a:t>
            </a:r>
          </a:p>
          <a:p>
            <a:pPr lvl="1">
              <a:spcBef>
                <a:spcPts val="1200"/>
              </a:spcBef>
            </a:pPr>
            <a:r>
              <a:rPr lang="en-US" sz="1800" dirty="0"/>
              <a:t>Current competition and/or alternative solutions.</a:t>
            </a:r>
          </a:p>
          <a:p>
            <a:pPr lvl="1">
              <a:spcBef>
                <a:spcPts val="1200"/>
              </a:spcBef>
            </a:pPr>
            <a:r>
              <a:rPr lang="en-US" sz="1800" dirty="0"/>
              <a:t>Advantages of company’s offer compared to competing products or services.</a:t>
            </a:r>
          </a:p>
          <a:p>
            <a:pPr lvl="1">
              <a:spcBef>
                <a:spcPts val="1200"/>
              </a:spcBef>
            </a:pPr>
            <a:r>
              <a:rPr lang="en-US" sz="1800" dirty="0"/>
              <a:t>Hurdles to acceptance of the proposed innovation.</a:t>
            </a:r>
          </a:p>
          <a:p>
            <a:pPr lvl="1">
              <a:spcBef>
                <a:spcPts val="1200"/>
              </a:spcBef>
            </a:pPr>
            <a:r>
              <a:rPr lang="en-US" sz="1800" dirty="0"/>
              <a:t>Description of possible areas where your technology may be utilized or is under utilized.</a:t>
            </a:r>
          </a:p>
        </p:txBody>
      </p:sp>
    </p:spTree>
    <p:extLst>
      <p:ext uri="{BB962C8B-B14F-4D97-AF65-F5344CB8AC3E}">
        <p14:creationId xmlns:p14="http://schemas.microsoft.com/office/powerpoint/2010/main" val="530806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a:t>Distribution markings as appropriate for your organization</a:t>
            </a:r>
          </a:p>
        </p:txBody>
      </p:sp>
      <p:sp>
        <p:nvSpPr>
          <p:cNvPr id="3" name="Slide Number Placeholder 2"/>
          <p:cNvSpPr>
            <a:spLocks noGrp="1"/>
          </p:cNvSpPr>
          <p:nvPr>
            <p:ph type="sldNum" sz="quarter" idx="11"/>
          </p:nvPr>
        </p:nvSpPr>
        <p:spPr/>
        <p:txBody>
          <a:bodyPr/>
          <a:lstStyle/>
          <a:p>
            <a:fld id="{231CC523-8BC6-4921-807A-66BD262F34AB}" type="slidenum">
              <a:rPr lang="en-US" smtClean="0"/>
              <a:pPr/>
              <a:t>7</a:t>
            </a:fld>
            <a:endParaRPr lang="en-US" dirty="0"/>
          </a:p>
        </p:txBody>
      </p:sp>
      <p:sp>
        <p:nvSpPr>
          <p:cNvPr id="4" name="Content Placeholder 3"/>
          <p:cNvSpPr>
            <a:spLocks noGrp="1"/>
          </p:cNvSpPr>
          <p:nvPr>
            <p:ph sz="quarter" idx="13"/>
          </p:nvPr>
        </p:nvSpPr>
        <p:spPr>
          <a:xfrm>
            <a:off x="558800" y="849016"/>
            <a:ext cx="11074400" cy="5850235"/>
          </a:xfrm>
        </p:spPr>
        <p:txBody>
          <a:bodyPr/>
          <a:lstStyle/>
          <a:p>
            <a:r>
              <a:rPr lang="en-US" dirty="0"/>
              <a:t>Analysis of market size and 1 and 5 year forecasted market share.</a:t>
            </a:r>
          </a:p>
          <a:p>
            <a:r>
              <a:rPr lang="en-US" dirty="0"/>
              <a:t>Explanation of milestones and target dates of plan to obtain that market share.</a:t>
            </a:r>
          </a:p>
          <a:p>
            <a:r>
              <a:rPr lang="en-US" dirty="0"/>
              <a:t>What experience do you have with marketing to this target market?</a:t>
            </a:r>
          </a:p>
          <a:p>
            <a:r>
              <a:rPr lang="en-US" dirty="0"/>
              <a:t>What commercialization strategy appears to be the best for bringing this product to the target market?</a:t>
            </a:r>
          </a:p>
          <a:p>
            <a:r>
              <a:rPr lang="en-US" dirty="0"/>
              <a:t>What experience do you have with bring products to market – either through this company or though other companies with which you have worked.</a:t>
            </a:r>
          </a:p>
          <a:p>
            <a:r>
              <a:rPr lang="en-US" dirty="0"/>
              <a:t>Does the company currently market, manufacture, or license technology? Describe what you do. </a:t>
            </a:r>
          </a:p>
          <a:p>
            <a:endParaRPr lang="en-US" dirty="0">
              <a:solidFill>
                <a:srgbClr val="FF0000"/>
              </a:solidFill>
            </a:endParaRPr>
          </a:p>
          <a:p>
            <a:pPr marL="0" indent="0">
              <a:buNone/>
            </a:pPr>
            <a:endParaRPr lang="en-US" dirty="0">
              <a:solidFill>
                <a:srgbClr val="FF0000"/>
              </a:solidFill>
            </a:endParaRPr>
          </a:p>
          <a:p>
            <a:pPr marL="0" indent="0">
              <a:buNone/>
            </a:pPr>
            <a:endParaRPr lang="en-US" b="1" dirty="0">
              <a:solidFill>
                <a:srgbClr val="FF0000"/>
              </a:solidFill>
            </a:endParaRPr>
          </a:p>
          <a:p>
            <a:pPr marL="0" indent="0">
              <a:buNone/>
            </a:pPr>
            <a:endParaRPr lang="en-US" sz="1400" dirty="0">
              <a:solidFill>
                <a:srgbClr val="E60000"/>
              </a:solidFill>
            </a:endParaRPr>
          </a:p>
          <a:p>
            <a:endParaRPr lang="en-US" dirty="0">
              <a:solidFill>
                <a:srgbClr val="E60000"/>
              </a:solidFill>
            </a:endParaRPr>
          </a:p>
          <a:p>
            <a:pPr lvl="1"/>
            <a:endParaRPr lang="en-US" dirty="0"/>
          </a:p>
        </p:txBody>
      </p:sp>
      <p:sp>
        <p:nvSpPr>
          <p:cNvPr id="7" name="Text Placeholder 6"/>
          <p:cNvSpPr>
            <a:spLocks noGrp="1"/>
          </p:cNvSpPr>
          <p:nvPr>
            <p:ph type="body" sz="quarter" idx="14"/>
          </p:nvPr>
        </p:nvSpPr>
        <p:spPr/>
        <p:txBody>
          <a:bodyPr/>
          <a:lstStyle/>
          <a:p>
            <a:r>
              <a:rPr lang="en-US" dirty="0"/>
              <a:t>Market</a:t>
            </a:r>
          </a:p>
        </p:txBody>
      </p:sp>
    </p:spTree>
    <p:extLst>
      <p:ext uri="{BB962C8B-B14F-4D97-AF65-F5344CB8AC3E}">
        <p14:creationId xmlns:p14="http://schemas.microsoft.com/office/powerpoint/2010/main" val="784860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a:t>Distribution markings as appropriate for your organization</a:t>
            </a:r>
          </a:p>
        </p:txBody>
      </p:sp>
      <p:sp>
        <p:nvSpPr>
          <p:cNvPr id="3" name="Slide Number Placeholder 2"/>
          <p:cNvSpPr>
            <a:spLocks noGrp="1"/>
          </p:cNvSpPr>
          <p:nvPr>
            <p:ph type="sldNum" sz="quarter" idx="11"/>
          </p:nvPr>
        </p:nvSpPr>
        <p:spPr/>
        <p:txBody>
          <a:bodyPr/>
          <a:lstStyle/>
          <a:p>
            <a:fld id="{231CC523-8BC6-4921-807A-66BD262F34AB}" type="slidenum">
              <a:rPr lang="en-US" smtClean="0"/>
              <a:pPr/>
              <a:t>8</a:t>
            </a:fld>
            <a:endParaRPr lang="en-US" dirty="0"/>
          </a:p>
        </p:txBody>
      </p:sp>
      <p:sp>
        <p:nvSpPr>
          <p:cNvPr id="4" name="Content Placeholder 3"/>
          <p:cNvSpPr>
            <a:spLocks noGrp="1"/>
          </p:cNvSpPr>
          <p:nvPr>
            <p:ph sz="quarter" idx="13"/>
          </p:nvPr>
        </p:nvSpPr>
        <p:spPr>
          <a:xfrm>
            <a:off x="558800" y="849016"/>
            <a:ext cx="11074400" cy="5850235"/>
          </a:xfrm>
        </p:spPr>
        <p:txBody>
          <a:bodyPr/>
          <a:lstStyle/>
          <a:p>
            <a:r>
              <a:rPr lang="en-US" dirty="0"/>
              <a:t>Patent status, technology lead, trade secrets or other demonstration of a plan to achieve sufficient protection to realize the commercialization stage and attain at least a temporary competitive advantage.</a:t>
            </a:r>
          </a:p>
          <a:p>
            <a:pPr marL="0" indent="0">
              <a:buNone/>
            </a:pPr>
            <a:endParaRPr lang="en-US" dirty="0"/>
          </a:p>
          <a:p>
            <a:r>
              <a:rPr lang="en-US" dirty="0"/>
              <a:t>Describe how you will protect the intellectual property that enables commercialization of its products while keeping competitors at bay. Note any actions you may consider to attain at least a temporary competitive advantage. Also consider your company’s prior record in this area. Comment on your company’s strategy to build a sustainable business through protection of intellectual property.</a:t>
            </a:r>
          </a:p>
          <a:p>
            <a:pPr marL="0" indent="0">
              <a:buNone/>
            </a:pPr>
            <a:endParaRPr lang="en-US" sz="1400" dirty="0">
              <a:solidFill>
                <a:srgbClr val="E60000"/>
              </a:solidFill>
            </a:endParaRPr>
          </a:p>
          <a:p>
            <a:endParaRPr lang="en-US" dirty="0">
              <a:solidFill>
                <a:srgbClr val="E60000"/>
              </a:solidFill>
            </a:endParaRPr>
          </a:p>
          <a:p>
            <a:pPr lvl="1"/>
            <a:endParaRPr lang="en-US" dirty="0"/>
          </a:p>
        </p:txBody>
      </p:sp>
      <p:sp>
        <p:nvSpPr>
          <p:cNvPr id="7" name="Text Placeholder 6"/>
          <p:cNvSpPr>
            <a:spLocks noGrp="1"/>
          </p:cNvSpPr>
          <p:nvPr>
            <p:ph type="body" sz="quarter" idx="14"/>
          </p:nvPr>
        </p:nvSpPr>
        <p:spPr/>
        <p:txBody>
          <a:bodyPr/>
          <a:lstStyle/>
          <a:p>
            <a:r>
              <a:rPr lang="en-US" dirty="0"/>
              <a:t>Intellectual Property</a:t>
            </a:r>
          </a:p>
        </p:txBody>
      </p:sp>
    </p:spTree>
    <p:extLst>
      <p:ext uri="{BB962C8B-B14F-4D97-AF65-F5344CB8AC3E}">
        <p14:creationId xmlns:p14="http://schemas.microsoft.com/office/powerpoint/2010/main" val="428977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a:t>Distribution markings as appropriate for your organization</a:t>
            </a:r>
          </a:p>
        </p:txBody>
      </p:sp>
      <p:sp>
        <p:nvSpPr>
          <p:cNvPr id="3" name="Slide Number Placeholder 2"/>
          <p:cNvSpPr>
            <a:spLocks noGrp="1"/>
          </p:cNvSpPr>
          <p:nvPr>
            <p:ph type="sldNum" sz="quarter" idx="11"/>
          </p:nvPr>
        </p:nvSpPr>
        <p:spPr/>
        <p:txBody>
          <a:bodyPr/>
          <a:lstStyle/>
          <a:p>
            <a:fld id="{231CC523-8BC6-4921-807A-66BD262F34AB}" type="slidenum">
              <a:rPr lang="en-US" smtClean="0"/>
              <a:pPr/>
              <a:t>9</a:t>
            </a:fld>
            <a:endParaRPr lang="en-US" dirty="0"/>
          </a:p>
        </p:txBody>
      </p:sp>
      <p:sp>
        <p:nvSpPr>
          <p:cNvPr id="4" name="Content Placeholder 3"/>
          <p:cNvSpPr>
            <a:spLocks noGrp="1"/>
          </p:cNvSpPr>
          <p:nvPr>
            <p:ph sz="quarter" idx="13"/>
          </p:nvPr>
        </p:nvSpPr>
        <p:spPr>
          <a:xfrm>
            <a:off x="558800" y="849016"/>
            <a:ext cx="11074400" cy="5850235"/>
          </a:xfrm>
        </p:spPr>
        <p:txBody>
          <a:bodyPr/>
          <a:lstStyle/>
          <a:p>
            <a:r>
              <a:rPr lang="en-US" dirty="0"/>
              <a:t>Plan for securing non-SBIR, private or government funding necessary to enter low rate of production of anticipated technical solution.</a:t>
            </a:r>
          </a:p>
          <a:p>
            <a:r>
              <a:rPr lang="en-US" dirty="0"/>
              <a:t>Describe your revenue steam generation to include but not limited to:</a:t>
            </a:r>
          </a:p>
          <a:p>
            <a:pPr lvl="1"/>
            <a:r>
              <a:rPr lang="en-US" dirty="0"/>
              <a:t>Manufacture and direct sales</a:t>
            </a:r>
          </a:p>
          <a:p>
            <a:pPr lvl="1"/>
            <a:r>
              <a:rPr lang="en-US" dirty="0"/>
              <a:t>Sales through value added resellers or other distributors</a:t>
            </a:r>
          </a:p>
          <a:p>
            <a:pPr lvl="1"/>
            <a:r>
              <a:rPr lang="en-US" dirty="0"/>
              <a:t>Joint venture</a:t>
            </a:r>
          </a:p>
          <a:p>
            <a:pPr marL="0" indent="0">
              <a:buNone/>
            </a:pPr>
            <a:endParaRPr lang="en-US" sz="1400" dirty="0">
              <a:solidFill>
                <a:srgbClr val="E60000"/>
              </a:solidFill>
            </a:endParaRPr>
          </a:p>
          <a:p>
            <a:endParaRPr lang="en-US" dirty="0">
              <a:solidFill>
                <a:srgbClr val="E60000"/>
              </a:solidFill>
            </a:endParaRPr>
          </a:p>
          <a:p>
            <a:pPr lvl="1"/>
            <a:endParaRPr lang="en-US" dirty="0"/>
          </a:p>
        </p:txBody>
      </p:sp>
      <p:sp>
        <p:nvSpPr>
          <p:cNvPr id="7" name="Text Placeholder 6"/>
          <p:cNvSpPr>
            <a:spLocks noGrp="1"/>
          </p:cNvSpPr>
          <p:nvPr>
            <p:ph type="body" sz="quarter" idx="14"/>
          </p:nvPr>
        </p:nvSpPr>
        <p:spPr/>
        <p:txBody>
          <a:bodyPr/>
          <a:lstStyle/>
          <a:p>
            <a:r>
              <a:rPr lang="en-US" dirty="0"/>
              <a:t>Financing</a:t>
            </a:r>
          </a:p>
        </p:txBody>
      </p:sp>
    </p:spTree>
    <p:extLst>
      <p:ext uri="{BB962C8B-B14F-4D97-AF65-F5344CB8AC3E}">
        <p14:creationId xmlns:p14="http://schemas.microsoft.com/office/powerpoint/2010/main" val="13832712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auto">
        <a:noFill/>
        <a:ln w="22225">
          <a:solidFill>
            <a:schemeClr val="tx1"/>
          </a:solidFill>
          <a:round/>
          <a:headEnd/>
          <a:tailEnd/>
        </a:ln>
        <a:extLst>
          <a:ext uri="{909E8E84-426E-40dd-AFC4-6F175D3DCCD1}">
            <a14:hiddenFill xmlns:a14="http://schemas.microsoft.com/office/drawing/2010/main" xmlns="">
              <a:noFill/>
            </a14:hiddenFill>
          </a:ext>
        </a:extLst>
      </a:spPr>
      <a:bodyPr/>
      <a:lstStyle/>
    </a:lnDef>
  </a:objectDefaults>
  <a:extraClrSchemeLst/>
  <a:extLst>
    <a:ext uri="{05A4C25C-085E-4340-85A3-A5531E510DB2}">
      <thm15:themeFamily xmlns:thm15="http://schemas.microsoft.com/office/thememl/2012/main" name="Presentation1" id="{9B9C6F70-CB76-4728-BACC-4C5D1698D678}" vid="{A3406B67-8853-40AF-A13D-F59AF153AA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ERP xmlns="7e6e55a1-d419-494b-87b2-c30d8c81e891">
      <UserInfo>
        <DisplayName/>
        <AccountId xsi:nil="true"/>
        <AccountType/>
      </UserInfo>
    </ERP>
    <lcf76f155ced4ddcb4097134ff3c332f xmlns="7e6e55a1-d419-494b-87b2-c30d8c81e891">
      <Terms xmlns="http://schemas.microsoft.com/office/infopath/2007/PartnerControls"/>
    </lcf76f155ced4ddcb4097134ff3c332f>
    <_ip_UnifiedCompliancePolicyProperties xmlns="http://schemas.microsoft.com/sharepoint/v3" xsi:nil="true"/>
    <TaxCatchAll xmlns="0d5348e8-5d48-43fb-a2e0-83f47b55a8b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BFFDD5E06FEFE44AF4D455A2A74DC89" ma:contentTypeVersion="19" ma:contentTypeDescription="Create a new document." ma:contentTypeScope="" ma:versionID="472fe1b88d0e12b118a955bed2020552">
  <xsd:schema xmlns:xsd="http://www.w3.org/2001/XMLSchema" xmlns:xs="http://www.w3.org/2001/XMLSchema" xmlns:p="http://schemas.microsoft.com/office/2006/metadata/properties" xmlns:ns1="http://schemas.microsoft.com/sharepoint/v3" xmlns:ns2="0d5348e8-5d48-43fb-a2e0-83f47b55a8b8" xmlns:ns3="7e6e55a1-d419-494b-87b2-c30d8c81e891" targetNamespace="http://schemas.microsoft.com/office/2006/metadata/properties" ma:root="true" ma:fieldsID="809f92c0c0e0dfc7ea22fe7c769cfa01" ns1:_="" ns2:_="" ns3:_="">
    <xsd:import namespace="http://schemas.microsoft.com/sharepoint/v3"/>
    <xsd:import namespace="0d5348e8-5d48-43fb-a2e0-83f47b55a8b8"/>
    <xsd:import namespace="7e6e55a1-d419-494b-87b2-c30d8c81e89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LengthInSeconds" minOccurs="0"/>
                <xsd:element ref="ns3:lcf76f155ced4ddcb4097134ff3c332f" minOccurs="0"/>
                <xsd:element ref="ns2:TaxCatchAll" minOccurs="0"/>
                <xsd:element ref="ns3:MediaServiceDateTaken" minOccurs="0"/>
                <xsd:element ref="ns1:_ip_UnifiedCompliancePolicyProperties" minOccurs="0"/>
                <xsd:element ref="ns1:_ip_UnifiedCompliancePolicyUIAction" minOccurs="0"/>
                <xsd:element ref="ns3:MediaServiceObjectDetectorVersions" minOccurs="0"/>
                <xsd:element ref="ns3:MediaServiceSearchProperties" minOccurs="0"/>
                <xsd:element ref="ns3:ERP"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d5348e8-5d48-43fb-a2e0-83f47b55a8b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ea89b081-2111-4123-897a-2c6ece1760d3}" ma:internalName="TaxCatchAll" ma:showField="CatchAllData" ma:web="0d5348e8-5d48-43fb-a2e0-83f47b55a8b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e6e55a1-d419-494b-87b2-c30d8c81e89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cc874fec-6985-468d-9a86-0194f6fd86dc" ma:termSetId="09814cd3-568e-fe90-9814-8d621ff8fb84" ma:anchorId="fba54fb3-c3e1-fe81-a776-ca4b69148c4d" ma:open="true" ma:isKeyword="false">
      <xsd:complexType>
        <xsd:sequence>
          <xsd:element ref="pc:Terms" minOccurs="0" maxOccurs="1"/>
        </xsd:sequence>
      </xsd:complex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ERP" ma:index="25" nillable="true" ma:displayName="Responsible Individual" ma:format="Dropdown" ma:list="UserInfo" ma:SharePointGroup="0" ma:internalName="ERP">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Location" ma:index="26" nillable="true" ma:displayName="Location" ma:descrip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06FD87-2F8E-43EB-BB9D-627BCEFB7521}">
  <ds:schemaRefs>
    <ds:schemaRef ds:uri="http://schemas.microsoft.com/office/2006/metadata/properties"/>
    <ds:schemaRef ds:uri="http://schemas.microsoft.com/office/infopath/2007/PartnerControls"/>
    <ds:schemaRef ds:uri="http://schemas.microsoft.com/sharepoint/v3"/>
    <ds:schemaRef ds:uri="7e6e55a1-d419-494b-87b2-c30d8c81e891"/>
    <ds:schemaRef ds:uri="0d5348e8-5d48-43fb-a2e0-83f47b55a8b8"/>
  </ds:schemaRefs>
</ds:datastoreItem>
</file>

<file path=customXml/itemProps2.xml><?xml version="1.0" encoding="utf-8"?>
<ds:datastoreItem xmlns:ds="http://schemas.openxmlformats.org/officeDocument/2006/customXml" ds:itemID="{136E69FE-B751-4366-94BF-586A42DFFA93}">
  <ds:schemaRefs>
    <ds:schemaRef ds:uri="http://schemas.microsoft.com/sharepoint/v3/contenttype/forms"/>
  </ds:schemaRefs>
</ds:datastoreItem>
</file>

<file path=customXml/itemProps3.xml><?xml version="1.0" encoding="utf-8"?>
<ds:datastoreItem xmlns:ds="http://schemas.openxmlformats.org/officeDocument/2006/customXml" ds:itemID="{7D868DF5-6BAB-4FE7-A3D5-C6C4D62A08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d5348e8-5d48-43fb-a2e0-83f47b55a8b8"/>
    <ds:schemaRef ds:uri="7e6e55a1-d419-494b-87b2-c30d8c81e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85623</TotalTime>
  <Words>915</Words>
  <Application>Microsoft Office PowerPoint</Application>
  <PresentationFormat>Widescreen</PresentationFormat>
  <Paragraphs>124</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SBIR Project Title</vt:lpstr>
      <vt:lpstr>BLUF: Bottom Line Up Front</vt:lpstr>
      <vt:lpstr>PowerPoint Presentation</vt:lpstr>
      <vt:lpstr>PowerPoint Presentation</vt:lpstr>
      <vt:lpstr>PowerPoint Presentation</vt:lpstr>
      <vt:lpstr>PowerPoint Presentation</vt:lpstr>
      <vt:lpstr>PowerPoint Presentation</vt:lpstr>
      <vt:lpstr>PowerPoint Presentation</vt:lpstr>
    </vt:vector>
  </TitlesOfParts>
  <Company>DARPA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Evolving Representations of Human Behavior to Simulate Online Influence</dc:title>
  <dc:creator>St. Amand, Melissa (contr-i2o)</dc:creator>
  <cp:lastModifiedBy>Allen, Nicole Lauren CIV (USA)</cp:lastModifiedBy>
  <cp:revision>3591</cp:revision>
  <cp:lastPrinted>2019-02-28T16:38:12Z</cp:lastPrinted>
  <dcterms:created xsi:type="dcterms:W3CDTF">2016-04-25T16:57:47Z</dcterms:created>
  <dcterms:modified xsi:type="dcterms:W3CDTF">2024-11-06T18:00:57Z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0x0101001BFFDD5E06FEFE44AF4D455A2A74DC89</vt:lpwstr>
  </property>
  <property fmtid="{D5CDD505-2E9C-101B-9397-08002B2CF9AE}" pid="3" name="MediaServiceImageTags">
    <vt:lpwstr/>
  </property>
</Properties>
</file>